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70" r:id="rId3"/>
    <p:sldId id="262" r:id="rId4"/>
    <p:sldId id="264" r:id="rId5"/>
    <p:sldId id="271" r:id="rId6"/>
    <p:sldId id="272" r:id="rId7"/>
    <p:sldId id="261" r:id="rId8"/>
    <p:sldId id="266" r:id="rId9"/>
    <p:sldId id="267" r:id="rId10"/>
    <p:sldId id="273" r:id="rId11"/>
    <p:sldId id="288" r:id="rId12"/>
    <p:sldId id="276" r:id="rId13"/>
    <p:sldId id="277" r:id="rId14"/>
    <p:sldId id="280" r:id="rId15"/>
    <p:sldId id="278" r:id="rId16"/>
    <p:sldId id="281" r:id="rId17"/>
    <p:sldId id="282" r:id="rId18"/>
    <p:sldId id="279" r:id="rId19"/>
    <p:sldId id="286" r:id="rId20"/>
    <p:sldId id="287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048D12-7392-1176-05F8-01F2FEBF4035}" v="5" dt="2021-05-02T14:02:24.5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da04be807543d16c6d14d8a8b181d84bbea40474a7d8865b8a9c0a3645859c6f::" providerId="AD" clId="Web-{D5048D12-7392-1176-05F8-01F2FEBF4035}"/>
    <pc:docChg chg="modSld">
      <pc:chgData name="Guest User" userId="S::urn:spo:anon#da04be807543d16c6d14d8a8b181d84bbea40474a7d8865b8a9c0a3645859c6f::" providerId="AD" clId="Web-{D5048D12-7392-1176-05F8-01F2FEBF4035}" dt="2021-05-02T13:57:55.600" v="0"/>
      <pc:docMkLst>
        <pc:docMk/>
      </pc:docMkLst>
      <pc:sldChg chg="modSp">
        <pc:chgData name="Guest User" userId="S::urn:spo:anon#da04be807543d16c6d14d8a8b181d84bbea40474a7d8865b8a9c0a3645859c6f::" providerId="AD" clId="Web-{D5048D12-7392-1176-05F8-01F2FEBF4035}" dt="2021-05-02T13:57:55.600" v="0"/>
        <pc:sldMkLst>
          <pc:docMk/>
          <pc:sldMk cId="1977980615" sldId="280"/>
        </pc:sldMkLst>
        <pc:graphicFrameChg chg="mod modGraphic">
          <ac:chgData name="Guest User" userId="S::urn:spo:anon#da04be807543d16c6d14d8a8b181d84bbea40474a7d8865b8a9c0a3645859c6f::" providerId="AD" clId="Web-{D5048D12-7392-1176-05F8-01F2FEBF4035}" dt="2021-05-02T13:57:55.600" v="0"/>
          <ac:graphicFrameMkLst>
            <pc:docMk/>
            <pc:sldMk cId="1977980615" sldId="280"/>
            <ac:graphicFrameMk id="4" creationId="{00000000-0000-0000-0000-00000000000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BA22C3-6CDD-440D-90F0-D3ECBCAC27DB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7CCFC8F0-1AE0-465B-9902-7EC4D4823709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TR</a:t>
          </a:r>
          <a:r>
            <a:rPr 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Ò CHƠI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E67F7D-4EBC-4AB0-ABC3-72DF78CCC8B2}" type="parTrans" cxnId="{8F0CA376-F7D1-44AD-AFE0-50AB920214F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39B546-2BFB-4548-9BBD-FB9640E88116}" type="sibTrans" cxnId="{8F0CA376-F7D1-44AD-AFE0-50AB920214F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A64A48-D1F2-470A-BCE5-C212552E930E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SẮM VAI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38ED65-46C8-4166-A147-84531BA0C585}" type="parTrans" cxnId="{53D1D287-4FF3-486E-B769-181FA1F6A91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35D4F4-BEE3-4800-BC3B-375E54D4D3A6}" type="sibTrans" cxnId="{53D1D287-4FF3-486E-B769-181FA1F6A91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81E83B-C275-4DAA-B9FE-21F7D9360043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TIỂU PHẨM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6E816D-FF0A-40DC-BD05-6BBE8FB9904E}" type="parTrans" cxnId="{4005D4D6-5A22-4ECB-9600-465CB619195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202991-BCBA-473F-A6BB-DD97BDE578A8}" type="sibTrans" cxnId="{4005D4D6-5A22-4ECB-9600-465CB619195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AB378A-D329-4468-BBAE-A5ABD1C88CB9}" type="pres">
      <dgm:prSet presAssocID="{98BA22C3-6CDD-440D-90F0-D3ECBCAC27DB}" presName="linearFlow" presStyleCnt="0">
        <dgm:presLayoutVars>
          <dgm:dir/>
          <dgm:resizeHandles val="exact"/>
        </dgm:presLayoutVars>
      </dgm:prSet>
      <dgm:spPr/>
    </dgm:pt>
    <dgm:pt modelId="{5AAC7389-E7B0-4180-A50B-B19C792D6B82}" type="pres">
      <dgm:prSet presAssocID="{7CCFC8F0-1AE0-465B-9902-7EC4D4823709}" presName="composite" presStyleCnt="0"/>
      <dgm:spPr/>
    </dgm:pt>
    <dgm:pt modelId="{8CAC638B-9363-4321-93B5-54223B3AA92E}" type="pres">
      <dgm:prSet presAssocID="{7CCFC8F0-1AE0-465B-9902-7EC4D4823709}" presName="imgShp" presStyleLbl="fgImgPlace1" presStyleIdx="0" presStyleCnt="3"/>
      <dgm:spPr/>
    </dgm:pt>
    <dgm:pt modelId="{96373A30-3B19-47BA-B97A-A45423A7D884}" type="pres">
      <dgm:prSet presAssocID="{7CCFC8F0-1AE0-465B-9902-7EC4D4823709}" presName="txShp" presStyleLbl="node1" presStyleIdx="0" presStyleCnt="3">
        <dgm:presLayoutVars>
          <dgm:bulletEnabled val="1"/>
        </dgm:presLayoutVars>
      </dgm:prSet>
      <dgm:spPr/>
    </dgm:pt>
    <dgm:pt modelId="{005F4D07-9FFC-4DBA-A24C-0A91627DA8D7}" type="pres">
      <dgm:prSet presAssocID="{E839B546-2BFB-4548-9BBD-FB9640E88116}" presName="spacing" presStyleCnt="0"/>
      <dgm:spPr/>
    </dgm:pt>
    <dgm:pt modelId="{697FD03B-F839-4352-84DF-E7BFF7808040}" type="pres">
      <dgm:prSet presAssocID="{C3A64A48-D1F2-470A-BCE5-C212552E930E}" presName="composite" presStyleCnt="0"/>
      <dgm:spPr/>
    </dgm:pt>
    <dgm:pt modelId="{9FFA4E6B-C113-43FF-8E95-BFA238E13176}" type="pres">
      <dgm:prSet presAssocID="{C3A64A48-D1F2-470A-BCE5-C212552E930E}" presName="imgShp" presStyleLbl="fgImgPlace1" presStyleIdx="1" presStyleCnt="3"/>
      <dgm:spPr/>
    </dgm:pt>
    <dgm:pt modelId="{D20DD0A8-3514-4898-B18D-9289CB686566}" type="pres">
      <dgm:prSet presAssocID="{C3A64A48-D1F2-470A-BCE5-C212552E930E}" presName="txShp" presStyleLbl="node1" presStyleIdx="1" presStyleCnt="3">
        <dgm:presLayoutVars>
          <dgm:bulletEnabled val="1"/>
        </dgm:presLayoutVars>
      </dgm:prSet>
      <dgm:spPr/>
    </dgm:pt>
    <dgm:pt modelId="{9B489C17-F937-4902-BF5F-4BD227E7294F}" type="pres">
      <dgm:prSet presAssocID="{A535D4F4-BEE3-4800-BC3B-375E54D4D3A6}" presName="spacing" presStyleCnt="0"/>
      <dgm:spPr/>
    </dgm:pt>
    <dgm:pt modelId="{60858F84-C866-496C-807E-0F76BF563D5B}" type="pres">
      <dgm:prSet presAssocID="{CA81E83B-C275-4DAA-B9FE-21F7D9360043}" presName="composite" presStyleCnt="0"/>
      <dgm:spPr/>
    </dgm:pt>
    <dgm:pt modelId="{CA02CE52-5254-4C28-AFFA-45850E1717AB}" type="pres">
      <dgm:prSet presAssocID="{CA81E83B-C275-4DAA-B9FE-21F7D9360043}" presName="imgShp" presStyleLbl="fgImgPlace1" presStyleIdx="2" presStyleCnt="3"/>
      <dgm:spPr/>
    </dgm:pt>
    <dgm:pt modelId="{9C0D24E5-D2DE-40DA-B183-4707970F3D1E}" type="pres">
      <dgm:prSet presAssocID="{CA81E83B-C275-4DAA-B9FE-21F7D9360043}" presName="txShp" presStyleLbl="node1" presStyleIdx="2" presStyleCnt="3">
        <dgm:presLayoutVars>
          <dgm:bulletEnabled val="1"/>
        </dgm:presLayoutVars>
      </dgm:prSet>
      <dgm:spPr/>
    </dgm:pt>
  </dgm:ptLst>
  <dgm:cxnLst>
    <dgm:cxn modelId="{747CC112-98C7-44A6-B4E5-0FEDF69C4BF4}" type="presOf" srcId="{98BA22C3-6CDD-440D-90F0-D3ECBCAC27DB}" destId="{CBAB378A-D329-4468-BBAE-A5ABD1C88CB9}" srcOrd="0" destOrd="0" presId="urn:microsoft.com/office/officeart/2005/8/layout/vList3"/>
    <dgm:cxn modelId="{76CD5B75-F8A0-4451-86B9-B19A006A5E98}" type="presOf" srcId="{CA81E83B-C275-4DAA-B9FE-21F7D9360043}" destId="{9C0D24E5-D2DE-40DA-B183-4707970F3D1E}" srcOrd="0" destOrd="0" presId="urn:microsoft.com/office/officeart/2005/8/layout/vList3"/>
    <dgm:cxn modelId="{8F0CA376-F7D1-44AD-AFE0-50AB920214FB}" srcId="{98BA22C3-6CDD-440D-90F0-D3ECBCAC27DB}" destId="{7CCFC8F0-1AE0-465B-9902-7EC4D4823709}" srcOrd="0" destOrd="0" parTransId="{A1E67F7D-4EBC-4AB0-ABC3-72DF78CCC8B2}" sibTransId="{E839B546-2BFB-4548-9BBD-FB9640E88116}"/>
    <dgm:cxn modelId="{2BCCB57A-EB10-4601-B36D-6D6182ACBBEE}" type="presOf" srcId="{C3A64A48-D1F2-470A-BCE5-C212552E930E}" destId="{D20DD0A8-3514-4898-B18D-9289CB686566}" srcOrd="0" destOrd="0" presId="urn:microsoft.com/office/officeart/2005/8/layout/vList3"/>
    <dgm:cxn modelId="{53D1D287-4FF3-486E-B769-181FA1F6A91B}" srcId="{98BA22C3-6CDD-440D-90F0-D3ECBCAC27DB}" destId="{C3A64A48-D1F2-470A-BCE5-C212552E930E}" srcOrd="1" destOrd="0" parTransId="{1A38ED65-46C8-4166-A147-84531BA0C585}" sibTransId="{A535D4F4-BEE3-4800-BC3B-375E54D4D3A6}"/>
    <dgm:cxn modelId="{4005D4D6-5A22-4ECB-9600-465CB619195C}" srcId="{98BA22C3-6CDD-440D-90F0-D3ECBCAC27DB}" destId="{CA81E83B-C275-4DAA-B9FE-21F7D9360043}" srcOrd="2" destOrd="0" parTransId="{BD6E816D-FF0A-40DC-BD05-6BBE8FB9904E}" sibTransId="{5F202991-BCBA-473F-A6BB-DD97BDE578A8}"/>
    <dgm:cxn modelId="{9A5E26EC-7EB4-4707-B72C-C404AAC0D352}" type="presOf" srcId="{7CCFC8F0-1AE0-465B-9902-7EC4D4823709}" destId="{96373A30-3B19-47BA-B97A-A45423A7D884}" srcOrd="0" destOrd="0" presId="urn:microsoft.com/office/officeart/2005/8/layout/vList3"/>
    <dgm:cxn modelId="{95FB99AA-B6BC-4D5F-9F43-C49D57580985}" type="presParOf" srcId="{CBAB378A-D329-4468-BBAE-A5ABD1C88CB9}" destId="{5AAC7389-E7B0-4180-A50B-B19C792D6B82}" srcOrd="0" destOrd="0" presId="urn:microsoft.com/office/officeart/2005/8/layout/vList3"/>
    <dgm:cxn modelId="{4D74B2F3-9851-4F33-BD34-92D2EC61D201}" type="presParOf" srcId="{5AAC7389-E7B0-4180-A50B-B19C792D6B82}" destId="{8CAC638B-9363-4321-93B5-54223B3AA92E}" srcOrd="0" destOrd="0" presId="urn:microsoft.com/office/officeart/2005/8/layout/vList3"/>
    <dgm:cxn modelId="{CC4D37AE-E1ED-459B-B915-5F9B7562D6C5}" type="presParOf" srcId="{5AAC7389-E7B0-4180-A50B-B19C792D6B82}" destId="{96373A30-3B19-47BA-B97A-A45423A7D884}" srcOrd="1" destOrd="0" presId="urn:microsoft.com/office/officeart/2005/8/layout/vList3"/>
    <dgm:cxn modelId="{401F02DA-E1CC-45CF-A026-AF9AEF3A4DB6}" type="presParOf" srcId="{CBAB378A-D329-4468-BBAE-A5ABD1C88CB9}" destId="{005F4D07-9FFC-4DBA-A24C-0A91627DA8D7}" srcOrd="1" destOrd="0" presId="urn:microsoft.com/office/officeart/2005/8/layout/vList3"/>
    <dgm:cxn modelId="{7DA00E00-26B1-450B-87F7-C9E8C87F05C8}" type="presParOf" srcId="{CBAB378A-D329-4468-BBAE-A5ABD1C88CB9}" destId="{697FD03B-F839-4352-84DF-E7BFF7808040}" srcOrd="2" destOrd="0" presId="urn:microsoft.com/office/officeart/2005/8/layout/vList3"/>
    <dgm:cxn modelId="{09108B37-763D-418E-A37B-AE67BBF093DB}" type="presParOf" srcId="{697FD03B-F839-4352-84DF-E7BFF7808040}" destId="{9FFA4E6B-C113-43FF-8E95-BFA238E13176}" srcOrd="0" destOrd="0" presId="urn:microsoft.com/office/officeart/2005/8/layout/vList3"/>
    <dgm:cxn modelId="{D1840434-9A9B-4268-8603-2F3E71C80581}" type="presParOf" srcId="{697FD03B-F839-4352-84DF-E7BFF7808040}" destId="{D20DD0A8-3514-4898-B18D-9289CB686566}" srcOrd="1" destOrd="0" presId="urn:microsoft.com/office/officeart/2005/8/layout/vList3"/>
    <dgm:cxn modelId="{93390107-05D8-4224-A088-93F8F22D3839}" type="presParOf" srcId="{CBAB378A-D329-4468-BBAE-A5ABD1C88CB9}" destId="{9B489C17-F937-4902-BF5F-4BD227E7294F}" srcOrd="3" destOrd="0" presId="urn:microsoft.com/office/officeart/2005/8/layout/vList3"/>
    <dgm:cxn modelId="{25D2A8B7-CB8F-4F11-BB0A-F7602EB08DE9}" type="presParOf" srcId="{CBAB378A-D329-4468-BBAE-A5ABD1C88CB9}" destId="{60858F84-C866-496C-807E-0F76BF563D5B}" srcOrd="4" destOrd="0" presId="urn:microsoft.com/office/officeart/2005/8/layout/vList3"/>
    <dgm:cxn modelId="{792774F1-1A6A-4763-B18B-9D129E1F71DE}" type="presParOf" srcId="{60858F84-C866-496C-807E-0F76BF563D5B}" destId="{CA02CE52-5254-4C28-AFFA-45850E1717AB}" srcOrd="0" destOrd="0" presId="urn:microsoft.com/office/officeart/2005/8/layout/vList3"/>
    <dgm:cxn modelId="{5FAA72AA-25B9-4A6D-ABEB-A80681A9E08A}" type="presParOf" srcId="{60858F84-C866-496C-807E-0F76BF563D5B}" destId="{9C0D24E5-D2DE-40DA-B183-4707970F3D1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BA22C3-6CDD-440D-90F0-D3ECBCAC27DB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7CCFC8F0-1AE0-465B-9902-7EC4D4823709}">
      <dgm:prSet phldrT="[Text]"/>
      <dgm:spPr/>
      <dgm:t>
        <a:bodyPr/>
        <a:lstStyle/>
        <a:p>
          <a:r>
            <a:rPr 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DIỄN ĐÀN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E67F7D-4EBC-4AB0-ABC3-72DF78CCC8B2}" type="parTrans" cxnId="{8F0CA376-F7D1-44AD-AFE0-50AB920214F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39B546-2BFB-4548-9BBD-FB9640E88116}" type="sibTrans" cxnId="{8F0CA376-F7D1-44AD-AFE0-50AB920214F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A64A48-D1F2-470A-BCE5-C212552E930E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SÂN KHẤU-TƯƠNG TÁC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38ED65-46C8-4166-A147-84531BA0C585}" type="parTrans" cxnId="{53D1D287-4FF3-486E-B769-181FA1F6A91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35D4F4-BEE3-4800-BC3B-375E54D4D3A6}" type="sibTrans" cxnId="{53D1D287-4FF3-486E-B769-181FA1F6A91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81E83B-C275-4DAA-B9FE-21F7D9360043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HỘI THI/ CUỘC THI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6E816D-FF0A-40DC-BD05-6BBE8FB9904E}" type="parTrans" cxnId="{4005D4D6-5A22-4ECB-9600-465CB619195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202991-BCBA-473F-A6BB-DD97BDE578A8}" type="sibTrans" cxnId="{4005D4D6-5A22-4ECB-9600-465CB619195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AB378A-D329-4468-BBAE-A5ABD1C88CB9}" type="pres">
      <dgm:prSet presAssocID="{98BA22C3-6CDD-440D-90F0-D3ECBCAC27DB}" presName="linearFlow" presStyleCnt="0">
        <dgm:presLayoutVars>
          <dgm:dir/>
          <dgm:resizeHandles val="exact"/>
        </dgm:presLayoutVars>
      </dgm:prSet>
      <dgm:spPr/>
    </dgm:pt>
    <dgm:pt modelId="{5AAC7389-E7B0-4180-A50B-B19C792D6B82}" type="pres">
      <dgm:prSet presAssocID="{7CCFC8F0-1AE0-465B-9902-7EC4D4823709}" presName="composite" presStyleCnt="0"/>
      <dgm:spPr/>
    </dgm:pt>
    <dgm:pt modelId="{8CAC638B-9363-4321-93B5-54223B3AA92E}" type="pres">
      <dgm:prSet presAssocID="{7CCFC8F0-1AE0-465B-9902-7EC4D4823709}" presName="imgShp" presStyleLbl="fgImgPlace1" presStyleIdx="0" presStyleCnt="3"/>
      <dgm:spPr/>
    </dgm:pt>
    <dgm:pt modelId="{96373A30-3B19-47BA-B97A-A45423A7D884}" type="pres">
      <dgm:prSet presAssocID="{7CCFC8F0-1AE0-465B-9902-7EC4D4823709}" presName="txShp" presStyleLbl="node1" presStyleIdx="0" presStyleCnt="3">
        <dgm:presLayoutVars>
          <dgm:bulletEnabled val="1"/>
        </dgm:presLayoutVars>
      </dgm:prSet>
      <dgm:spPr/>
    </dgm:pt>
    <dgm:pt modelId="{005F4D07-9FFC-4DBA-A24C-0A91627DA8D7}" type="pres">
      <dgm:prSet presAssocID="{E839B546-2BFB-4548-9BBD-FB9640E88116}" presName="spacing" presStyleCnt="0"/>
      <dgm:spPr/>
    </dgm:pt>
    <dgm:pt modelId="{697FD03B-F839-4352-84DF-E7BFF7808040}" type="pres">
      <dgm:prSet presAssocID="{C3A64A48-D1F2-470A-BCE5-C212552E930E}" presName="composite" presStyleCnt="0"/>
      <dgm:spPr/>
    </dgm:pt>
    <dgm:pt modelId="{9FFA4E6B-C113-43FF-8E95-BFA238E13176}" type="pres">
      <dgm:prSet presAssocID="{C3A64A48-D1F2-470A-BCE5-C212552E930E}" presName="imgShp" presStyleLbl="fgImgPlace1" presStyleIdx="1" presStyleCnt="3"/>
      <dgm:spPr/>
    </dgm:pt>
    <dgm:pt modelId="{D20DD0A8-3514-4898-B18D-9289CB686566}" type="pres">
      <dgm:prSet presAssocID="{C3A64A48-D1F2-470A-BCE5-C212552E930E}" presName="txShp" presStyleLbl="node1" presStyleIdx="1" presStyleCnt="3">
        <dgm:presLayoutVars>
          <dgm:bulletEnabled val="1"/>
        </dgm:presLayoutVars>
      </dgm:prSet>
      <dgm:spPr/>
    </dgm:pt>
    <dgm:pt modelId="{9B489C17-F937-4902-BF5F-4BD227E7294F}" type="pres">
      <dgm:prSet presAssocID="{A535D4F4-BEE3-4800-BC3B-375E54D4D3A6}" presName="spacing" presStyleCnt="0"/>
      <dgm:spPr/>
    </dgm:pt>
    <dgm:pt modelId="{60858F84-C866-496C-807E-0F76BF563D5B}" type="pres">
      <dgm:prSet presAssocID="{CA81E83B-C275-4DAA-B9FE-21F7D9360043}" presName="composite" presStyleCnt="0"/>
      <dgm:spPr/>
    </dgm:pt>
    <dgm:pt modelId="{CA02CE52-5254-4C28-AFFA-45850E1717AB}" type="pres">
      <dgm:prSet presAssocID="{CA81E83B-C275-4DAA-B9FE-21F7D9360043}" presName="imgShp" presStyleLbl="fgImgPlace1" presStyleIdx="2" presStyleCnt="3"/>
      <dgm:spPr/>
    </dgm:pt>
    <dgm:pt modelId="{9C0D24E5-D2DE-40DA-B183-4707970F3D1E}" type="pres">
      <dgm:prSet presAssocID="{CA81E83B-C275-4DAA-B9FE-21F7D9360043}" presName="txShp" presStyleLbl="node1" presStyleIdx="2" presStyleCnt="3">
        <dgm:presLayoutVars>
          <dgm:bulletEnabled val="1"/>
        </dgm:presLayoutVars>
      </dgm:prSet>
      <dgm:spPr/>
    </dgm:pt>
  </dgm:ptLst>
  <dgm:cxnLst>
    <dgm:cxn modelId="{747CC112-98C7-44A6-B4E5-0FEDF69C4BF4}" type="presOf" srcId="{98BA22C3-6CDD-440D-90F0-D3ECBCAC27DB}" destId="{CBAB378A-D329-4468-BBAE-A5ABD1C88CB9}" srcOrd="0" destOrd="0" presId="urn:microsoft.com/office/officeart/2005/8/layout/vList3"/>
    <dgm:cxn modelId="{76CD5B75-F8A0-4451-86B9-B19A006A5E98}" type="presOf" srcId="{CA81E83B-C275-4DAA-B9FE-21F7D9360043}" destId="{9C0D24E5-D2DE-40DA-B183-4707970F3D1E}" srcOrd="0" destOrd="0" presId="urn:microsoft.com/office/officeart/2005/8/layout/vList3"/>
    <dgm:cxn modelId="{8F0CA376-F7D1-44AD-AFE0-50AB920214FB}" srcId="{98BA22C3-6CDD-440D-90F0-D3ECBCAC27DB}" destId="{7CCFC8F0-1AE0-465B-9902-7EC4D4823709}" srcOrd="0" destOrd="0" parTransId="{A1E67F7D-4EBC-4AB0-ABC3-72DF78CCC8B2}" sibTransId="{E839B546-2BFB-4548-9BBD-FB9640E88116}"/>
    <dgm:cxn modelId="{2BCCB57A-EB10-4601-B36D-6D6182ACBBEE}" type="presOf" srcId="{C3A64A48-D1F2-470A-BCE5-C212552E930E}" destId="{D20DD0A8-3514-4898-B18D-9289CB686566}" srcOrd="0" destOrd="0" presId="urn:microsoft.com/office/officeart/2005/8/layout/vList3"/>
    <dgm:cxn modelId="{53D1D287-4FF3-486E-B769-181FA1F6A91B}" srcId="{98BA22C3-6CDD-440D-90F0-D3ECBCAC27DB}" destId="{C3A64A48-D1F2-470A-BCE5-C212552E930E}" srcOrd="1" destOrd="0" parTransId="{1A38ED65-46C8-4166-A147-84531BA0C585}" sibTransId="{A535D4F4-BEE3-4800-BC3B-375E54D4D3A6}"/>
    <dgm:cxn modelId="{4005D4D6-5A22-4ECB-9600-465CB619195C}" srcId="{98BA22C3-6CDD-440D-90F0-D3ECBCAC27DB}" destId="{CA81E83B-C275-4DAA-B9FE-21F7D9360043}" srcOrd="2" destOrd="0" parTransId="{BD6E816D-FF0A-40DC-BD05-6BBE8FB9904E}" sibTransId="{5F202991-BCBA-473F-A6BB-DD97BDE578A8}"/>
    <dgm:cxn modelId="{9A5E26EC-7EB4-4707-B72C-C404AAC0D352}" type="presOf" srcId="{7CCFC8F0-1AE0-465B-9902-7EC4D4823709}" destId="{96373A30-3B19-47BA-B97A-A45423A7D884}" srcOrd="0" destOrd="0" presId="urn:microsoft.com/office/officeart/2005/8/layout/vList3"/>
    <dgm:cxn modelId="{95FB99AA-B6BC-4D5F-9F43-C49D57580985}" type="presParOf" srcId="{CBAB378A-D329-4468-BBAE-A5ABD1C88CB9}" destId="{5AAC7389-E7B0-4180-A50B-B19C792D6B82}" srcOrd="0" destOrd="0" presId="urn:microsoft.com/office/officeart/2005/8/layout/vList3"/>
    <dgm:cxn modelId="{4D74B2F3-9851-4F33-BD34-92D2EC61D201}" type="presParOf" srcId="{5AAC7389-E7B0-4180-A50B-B19C792D6B82}" destId="{8CAC638B-9363-4321-93B5-54223B3AA92E}" srcOrd="0" destOrd="0" presId="urn:microsoft.com/office/officeart/2005/8/layout/vList3"/>
    <dgm:cxn modelId="{CC4D37AE-E1ED-459B-B915-5F9B7562D6C5}" type="presParOf" srcId="{5AAC7389-E7B0-4180-A50B-B19C792D6B82}" destId="{96373A30-3B19-47BA-B97A-A45423A7D884}" srcOrd="1" destOrd="0" presId="urn:microsoft.com/office/officeart/2005/8/layout/vList3"/>
    <dgm:cxn modelId="{401F02DA-E1CC-45CF-A026-AF9AEF3A4DB6}" type="presParOf" srcId="{CBAB378A-D329-4468-BBAE-A5ABD1C88CB9}" destId="{005F4D07-9FFC-4DBA-A24C-0A91627DA8D7}" srcOrd="1" destOrd="0" presId="urn:microsoft.com/office/officeart/2005/8/layout/vList3"/>
    <dgm:cxn modelId="{7DA00E00-26B1-450B-87F7-C9E8C87F05C8}" type="presParOf" srcId="{CBAB378A-D329-4468-BBAE-A5ABD1C88CB9}" destId="{697FD03B-F839-4352-84DF-E7BFF7808040}" srcOrd="2" destOrd="0" presId="urn:microsoft.com/office/officeart/2005/8/layout/vList3"/>
    <dgm:cxn modelId="{09108B37-763D-418E-A37B-AE67BBF093DB}" type="presParOf" srcId="{697FD03B-F839-4352-84DF-E7BFF7808040}" destId="{9FFA4E6B-C113-43FF-8E95-BFA238E13176}" srcOrd="0" destOrd="0" presId="urn:microsoft.com/office/officeart/2005/8/layout/vList3"/>
    <dgm:cxn modelId="{D1840434-9A9B-4268-8603-2F3E71C80581}" type="presParOf" srcId="{697FD03B-F839-4352-84DF-E7BFF7808040}" destId="{D20DD0A8-3514-4898-B18D-9289CB686566}" srcOrd="1" destOrd="0" presId="urn:microsoft.com/office/officeart/2005/8/layout/vList3"/>
    <dgm:cxn modelId="{93390107-05D8-4224-A088-93F8F22D3839}" type="presParOf" srcId="{CBAB378A-D329-4468-BBAE-A5ABD1C88CB9}" destId="{9B489C17-F937-4902-BF5F-4BD227E7294F}" srcOrd="3" destOrd="0" presId="urn:microsoft.com/office/officeart/2005/8/layout/vList3"/>
    <dgm:cxn modelId="{25D2A8B7-CB8F-4F11-BB0A-F7602EB08DE9}" type="presParOf" srcId="{CBAB378A-D329-4468-BBAE-A5ABD1C88CB9}" destId="{60858F84-C866-496C-807E-0F76BF563D5B}" srcOrd="4" destOrd="0" presId="urn:microsoft.com/office/officeart/2005/8/layout/vList3"/>
    <dgm:cxn modelId="{792774F1-1A6A-4763-B18B-9D129E1F71DE}" type="presParOf" srcId="{60858F84-C866-496C-807E-0F76BF563D5B}" destId="{CA02CE52-5254-4C28-AFFA-45850E1717AB}" srcOrd="0" destOrd="0" presId="urn:microsoft.com/office/officeart/2005/8/layout/vList3"/>
    <dgm:cxn modelId="{5FAA72AA-25B9-4A6D-ABEB-A80681A9E08A}" type="presParOf" srcId="{60858F84-C866-496C-807E-0F76BF563D5B}" destId="{9C0D24E5-D2DE-40DA-B183-4707970F3D1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BA22C3-6CDD-440D-90F0-D3ECBCAC27DB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7CCFC8F0-1AE0-465B-9902-7EC4D4823709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TỔ CHỨC SỰ KIỆN</a:t>
          </a:r>
        </a:p>
      </dgm:t>
    </dgm:pt>
    <dgm:pt modelId="{A1E67F7D-4EBC-4AB0-ABC3-72DF78CCC8B2}" type="parTrans" cxnId="{8F0CA376-F7D1-44AD-AFE0-50AB920214F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39B546-2BFB-4548-9BBD-FB9640E88116}" type="sibTrans" cxnId="{8F0CA376-F7D1-44AD-AFE0-50AB920214F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A64A48-D1F2-470A-BCE5-C212552E930E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HOẠT ĐỘNG GIAO LƯU</a:t>
          </a:r>
        </a:p>
      </dgm:t>
    </dgm:pt>
    <dgm:pt modelId="{1A38ED65-46C8-4166-A147-84531BA0C585}" type="parTrans" cxnId="{53D1D287-4FF3-486E-B769-181FA1F6A91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35D4F4-BEE3-4800-BC3B-375E54D4D3A6}" type="sibTrans" cxnId="{53D1D287-4FF3-486E-B769-181FA1F6A91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81E83B-C275-4DAA-B9FE-21F7D9360043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HOẠT ĐỘNG CHIẾN DỊCH</a:t>
          </a:r>
        </a:p>
      </dgm:t>
    </dgm:pt>
    <dgm:pt modelId="{BD6E816D-FF0A-40DC-BD05-6BBE8FB9904E}" type="parTrans" cxnId="{4005D4D6-5A22-4ECB-9600-465CB619195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202991-BCBA-473F-A6BB-DD97BDE578A8}" type="sibTrans" cxnId="{4005D4D6-5A22-4ECB-9600-465CB619195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AB378A-D329-4468-BBAE-A5ABD1C88CB9}" type="pres">
      <dgm:prSet presAssocID="{98BA22C3-6CDD-440D-90F0-D3ECBCAC27DB}" presName="linearFlow" presStyleCnt="0">
        <dgm:presLayoutVars>
          <dgm:dir/>
          <dgm:resizeHandles val="exact"/>
        </dgm:presLayoutVars>
      </dgm:prSet>
      <dgm:spPr/>
    </dgm:pt>
    <dgm:pt modelId="{5AAC7389-E7B0-4180-A50B-B19C792D6B82}" type="pres">
      <dgm:prSet presAssocID="{7CCFC8F0-1AE0-465B-9902-7EC4D4823709}" presName="composite" presStyleCnt="0"/>
      <dgm:spPr/>
    </dgm:pt>
    <dgm:pt modelId="{8CAC638B-9363-4321-93B5-54223B3AA92E}" type="pres">
      <dgm:prSet presAssocID="{7CCFC8F0-1AE0-465B-9902-7EC4D4823709}" presName="imgShp" presStyleLbl="fgImgPlace1" presStyleIdx="0" presStyleCnt="3"/>
      <dgm:spPr/>
    </dgm:pt>
    <dgm:pt modelId="{96373A30-3B19-47BA-B97A-A45423A7D884}" type="pres">
      <dgm:prSet presAssocID="{7CCFC8F0-1AE0-465B-9902-7EC4D4823709}" presName="txShp" presStyleLbl="node1" presStyleIdx="0" presStyleCnt="3">
        <dgm:presLayoutVars>
          <dgm:bulletEnabled val="1"/>
        </dgm:presLayoutVars>
      </dgm:prSet>
      <dgm:spPr/>
    </dgm:pt>
    <dgm:pt modelId="{005F4D07-9FFC-4DBA-A24C-0A91627DA8D7}" type="pres">
      <dgm:prSet presAssocID="{E839B546-2BFB-4548-9BBD-FB9640E88116}" presName="spacing" presStyleCnt="0"/>
      <dgm:spPr/>
    </dgm:pt>
    <dgm:pt modelId="{697FD03B-F839-4352-84DF-E7BFF7808040}" type="pres">
      <dgm:prSet presAssocID="{C3A64A48-D1F2-470A-BCE5-C212552E930E}" presName="composite" presStyleCnt="0"/>
      <dgm:spPr/>
    </dgm:pt>
    <dgm:pt modelId="{9FFA4E6B-C113-43FF-8E95-BFA238E13176}" type="pres">
      <dgm:prSet presAssocID="{C3A64A48-D1F2-470A-BCE5-C212552E930E}" presName="imgShp" presStyleLbl="fgImgPlace1" presStyleIdx="1" presStyleCnt="3"/>
      <dgm:spPr/>
    </dgm:pt>
    <dgm:pt modelId="{D20DD0A8-3514-4898-B18D-9289CB686566}" type="pres">
      <dgm:prSet presAssocID="{C3A64A48-D1F2-470A-BCE5-C212552E930E}" presName="txShp" presStyleLbl="node1" presStyleIdx="1" presStyleCnt="3">
        <dgm:presLayoutVars>
          <dgm:bulletEnabled val="1"/>
        </dgm:presLayoutVars>
      </dgm:prSet>
      <dgm:spPr/>
    </dgm:pt>
    <dgm:pt modelId="{9B489C17-F937-4902-BF5F-4BD227E7294F}" type="pres">
      <dgm:prSet presAssocID="{A535D4F4-BEE3-4800-BC3B-375E54D4D3A6}" presName="spacing" presStyleCnt="0"/>
      <dgm:spPr/>
    </dgm:pt>
    <dgm:pt modelId="{60858F84-C866-496C-807E-0F76BF563D5B}" type="pres">
      <dgm:prSet presAssocID="{CA81E83B-C275-4DAA-B9FE-21F7D9360043}" presName="composite" presStyleCnt="0"/>
      <dgm:spPr/>
    </dgm:pt>
    <dgm:pt modelId="{CA02CE52-5254-4C28-AFFA-45850E1717AB}" type="pres">
      <dgm:prSet presAssocID="{CA81E83B-C275-4DAA-B9FE-21F7D9360043}" presName="imgShp" presStyleLbl="fgImgPlace1" presStyleIdx="2" presStyleCnt="3"/>
      <dgm:spPr/>
    </dgm:pt>
    <dgm:pt modelId="{9C0D24E5-D2DE-40DA-B183-4707970F3D1E}" type="pres">
      <dgm:prSet presAssocID="{CA81E83B-C275-4DAA-B9FE-21F7D9360043}" presName="txShp" presStyleLbl="node1" presStyleIdx="2" presStyleCnt="3">
        <dgm:presLayoutVars>
          <dgm:bulletEnabled val="1"/>
        </dgm:presLayoutVars>
      </dgm:prSet>
      <dgm:spPr/>
    </dgm:pt>
  </dgm:ptLst>
  <dgm:cxnLst>
    <dgm:cxn modelId="{747CC112-98C7-44A6-B4E5-0FEDF69C4BF4}" type="presOf" srcId="{98BA22C3-6CDD-440D-90F0-D3ECBCAC27DB}" destId="{CBAB378A-D329-4468-BBAE-A5ABD1C88CB9}" srcOrd="0" destOrd="0" presId="urn:microsoft.com/office/officeart/2005/8/layout/vList3"/>
    <dgm:cxn modelId="{76CD5B75-F8A0-4451-86B9-B19A006A5E98}" type="presOf" srcId="{CA81E83B-C275-4DAA-B9FE-21F7D9360043}" destId="{9C0D24E5-D2DE-40DA-B183-4707970F3D1E}" srcOrd="0" destOrd="0" presId="urn:microsoft.com/office/officeart/2005/8/layout/vList3"/>
    <dgm:cxn modelId="{8F0CA376-F7D1-44AD-AFE0-50AB920214FB}" srcId="{98BA22C3-6CDD-440D-90F0-D3ECBCAC27DB}" destId="{7CCFC8F0-1AE0-465B-9902-7EC4D4823709}" srcOrd="0" destOrd="0" parTransId="{A1E67F7D-4EBC-4AB0-ABC3-72DF78CCC8B2}" sibTransId="{E839B546-2BFB-4548-9BBD-FB9640E88116}"/>
    <dgm:cxn modelId="{2BCCB57A-EB10-4601-B36D-6D6182ACBBEE}" type="presOf" srcId="{C3A64A48-D1F2-470A-BCE5-C212552E930E}" destId="{D20DD0A8-3514-4898-B18D-9289CB686566}" srcOrd="0" destOrd="0" presId="urn:microsoft.com/office/officeart/2005/8/layout/vList3"/>
    <dgm:cxn modelId="{53D1D287-4FF3-486E-B769-181FA1F6A91B}" srcId="{98BA22C3-6CDD-440D-90F0-D3ECBCAC27DB}" destId="{C3A64A48-D1F2-470A-BCE5-C212552E930E}" srcOrd="1" destOrd="0" parTransId="{1A38ED65-46C8-4166-A147-84531BA0C585}" sibTransId="{A535D4F4-BEE3-4800-BC3B-375E54D4D3A6}"/>
    <dgm:cxn modelId="{4005D4D6-5A22-4ECB-9600-465CB619195C}" srcId="{98BA22C3-6CDD-440D-90F0-D3ECBCAC27DB}" destId="{CA81E83B-C275-4DAA-B9FE-21F7D9360043}" srcOrd="2" destOrd="0" parTransId="{BD6E816D-FF0A-40DC-BD05-6BBE8FB9904E}" sibTransId="{5F202991-BCBA-473F-A6BB-DD97BDE578A8}"/>
    <dgm:cxn modelId="{9A5E26EC-7EB4-4707-B72C-C404AAC0D352}" type="presOf" srcId="{7CCFC8F0-1AE0-465B-9902-7EC4D4823709}" destId="{96373A30-3B19-47BA-B97A-A45423A7D884}" srcOrd="0" destOrd="0" presId="urn:microsoft.com/office/officeart/2005/8/layout/vList3"/>
    <dgm:cxn modelId="{95FB99AA-B6BC-4D5F-9F43-C49D57580985}" type="presParOf" srcId="{CBAB378A-D329-4468-BBAE-A5ABD1C88CB9}" destId="{5AAC7389-E7B0-4180-A50B-B19C792D6B82}" srcOrd="0" destOrd="0" presId="urn:microsoft.com/office/officeart/2005/8/layout/vList3"/>
    <dgm:cxn modelId="{4D74B2F3-9851-4F33-BD34-92D2EC61D201}" type="presParOf" srcId="{5AAC7389-E7B0-4180-A50B-B19C792D6B82}" destId="{8CAC638B-9363-4321-93B5-54223B3AA92E}" srcOrd="0" destOrd="0" presId="urn:microsoft.com/office/officeart/2005/8/layout/vList3"/>
    <dgm:cxn modelId="{CC4D37AE-E1ED-459B-B915-5F9B7562D6C5}" type="presParOf" srcId="{5AAC7389-E7B0-4180-A50B-B19C792D6B82}" destId="{96373A30-3B19-47BA-B97A-A45423A7D884}" srcOrd="1" destOrd="0" presId="urn:microsoft.com/office/officeart/2005/8/layout/vList3"/>
    <dgm:cxn modelId="{401F02DA-E1CC-45CF-A026-AF9AEF3A4DB6}" type="presParOf" srcId="{CBAB378A-D329-4468-BBAE-A5ABD1C88CB9}" destId="{005F4D07-9FFC-4DBA-A24C-0A91627DA8D7}" srcOrd="1" destOrd="0" presId="urn:microsoft.com/office/officeart/2005/8/layout/vList3"/>
    <dgm:cxn modelId="{7DA00E00-26B1-450B-87F7-C9E8C87F05C8}" type="presParOf" srcId="{CBAB378A-D329-4468-BBAE-A5ABD1C88CB9}" destId="{697FD03B-F839-4352-84DF-E7BFF7808040}" srcOrd="2" destOrd="0" presId="urn:microsoft.com/office/officeart/2005/8/layout/vList3"/>
    <dgm:cxn modelId="{09108B37-763D-418E-A37B-AE67BBF093DB}" type="presParOf" srcId="{697FD03B-F839-4352-84DF-E7BFF7808040}" destId="{9FFA4E6B-C113-43FF-8E95-BFA238E13176}" srcOrd="0" destOrd="0" presId="urn:microsoft.com/office/officeart/2005/8/layout/vList3"/>
    <dgm:cxn modelId="{D1840434-9A9B-4268-8603-2F3E71C80581}" type="presParOf" srcId="{697FD03B-F839-4352-84DF-E7BFF7808040}" destId="{D20DD0A8-3514-4898-B18D-9289CB686566}" srcOrd="1" destOrd="0" presId="urn:microsoft.com/office/officeart/2005/8/layout/vList3"/>
    <dgm:cxn modelId="{93390107-05D8-4224-A088-93F8F22D3839}" type="presParOf" srcId="{CBAB378A-D329-4468-BBAE-A5ABD1C88CB9}" destId="{9B489C17-F937-4902-BF5F-4BD227E7294F}" srcOrd="3" destOrd="0" presId="urn:microsoft.com/office/officeart/2005/8/layout/vList3"/>
    <dgm:cxn modelId="{25D2A8B7-CB8F-4F11-BB0A-F7602EB08DE9}" type="presParOf" srcId="{CBAB378A-D329-4468-BBAE-A5ABD1C88CB9}" destId="{60858F84-C866-496C-807E-0F76BF563D5B}" srcOrd="4" destOrd="0" presId="urn:microsoft.com/office/officeart/2005/8/layout/vList3"/>
    <dgm:cxn modelId="{792774F1-1A6A-4763-B18B-9D129E1F71DE}" type="presParOf" srcId="{60858F84-C866-496C-807E-0F76BF563D5B}" destId="{CA02CE52-5254-4C28-AFFA-45850E1717AB}" srcOrd="0" destOrd="0" presId="urn:microsoft.com/office/officeart/2005/8/layout/vList3"/>
    <dgm:cxn modelId="{5FAA72AA-25B9-4A6D-ABEB-A80681A9E08A}" type="presParOf" srcId="{60858F84-C866-496C-807E-0F76BF563D5B}" destId="{9C0D24E5-D2DE-40DA-B183-4707970F3D1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BA22C3-6CDD-440D-90F0-D3ECBCAC27DB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7CCFC8F0-1AE0-465B-9902-7EC4D4823709}">
      <dgm:prSet phldrT="[Text]"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HOẠT ĐỘNG NHÂN ĐẠO</a:t>
          </a:r>
        </a:p>
      </dgm:t>
    </dgm:pt>
    <dgm:pt modelId="{A1E67F7D-4EBC-4AB0-ABC3-72DF78CCC8B2}" type="parTrans" cxnId="{8F0CA376-F7D1-44AD-AFE0-50AB920214F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39B546-2BFB-4548-9BBD-FB9640E88116}" type="sibTrans" cxnId="{8F0CA376-F7D1-44AD-AFE0-50AB920214F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A64A48-D1F2-470A-BCE5-C212552E930E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THAM QUAN, DÃ NGOẠI</a:t>
          </a:r>
        </a:p>
      </dgm:t>
    </dgm:pt>
    <dgm:pt modelId="{1A38ED65-46C8-4166-A147-84531BA0C585}" type="parTrans" cxnId="{53D1D287-4FF3-486E-B769-181FA1F6A91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35D4F4-BEE3-4800-BC3B-375E54D4D3A6}" type="sibTrans" cxnId="{53D1D287-4FF3-486E-B769-181FA1F6A91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81E83B-C275-4DAA-B9FE-21F7D9360043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LAO ĐỘNG CÔNG ÍCH</a:t>
          </a:r>
        </a:p>
      </dgm:t>
    </dgm:pt>
    <dgm:pt modelId="{BD6E816D-FF0A-40DC-BD05-6BBE8FB9904E}" type="parTrans" cxnId="{4005D4D6-5A22-4ECB-9600-465CB619195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202991-BCBA-473F-A6BB-DD97BDE578A8}" type="sibTrans" cxnId="{4005D4D6-5A22-4ECB-9600-465CB619195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AB378A-D329-4468-BBAE-A5ABD1C88CB9}" type="pres">
      <dgm:prSet presAssocID="{98BA22C3-6CDD-440D-90F0-D3ECBCAC27DB}" presName="linearFlow" presStyleCnt="0">
        <dgm:presLayoutVars>
          <dgm:dir/>
          <dgm:resizeHandles val="exact"/>
        </dgm:presLayoutVars>
      </dgm:prSet>
      <dgm:spPr/>
    </dgm:pt>
    <dgm:pt modelId="{5AAC7389-E7B0-4180-A50B-B19C792D6B82}" type="pres">
      <dgm:prSet presAssocID="{7CCFC8F0-1AE0-465B-9902-7EC4D4823709}" presName="composite" presStyleCnt="0"/>
      <dgm:spPr/>
    </dgm:pt>
    <dgm:pt modelId="{8CAC638B-9363-4321-93B5-54223B3AA92E}" type="pres">
      <dgm:prSet presAssocID="{7CCFC8F0-1AE0-465B-9902-7EC4D4823709}" presName="imgShp" presStyleLbl="fgImgPlace1" presStyleIdx="0" presStyleCnt="3"/>
      <dgm:spPr/>
    </dgm:pt>
    <dgm:pt modelId="{96373A30-3B19-47BA-B97A-A45423A7D884}" type="pres">
      <dgm:prSet presAssocID="{7CCFC8F0-1AE0-465B-9902-7EC4D4823709}" presName="txShp" presStyleLbl="node1" presStyleIdx="0" presStyleCnt="3">
        <dgm:presLayoutVars>
          <dgm:bulletEnabled val="1"/>
        </dgm:presLayoutVars>
      </dgm:prSet>
      <dgm:spPr/>
    </dgm:pt>
    <dgm:pt modelId="{005F4D07-9FFC-4DBA-A24C-0A91627DA8D7}" type="pres">
      <dgm:prSet presAssocID="{E839B546-2BFB-4548-9BBD-FB9640E88116}" presName="spacing" presStyleCnt="0"/>
      <dgm:spPr/>
    </dgm:pt>
    <dgm:pt modelId="{697FD03B-F839-4352-84DF-E7BFF7808040}" type="pres">
      <dgm:prSet presAssocID="{C3A64A48-D1F2-470A-BCE5-C212552E930E}" presName="composite" presStyleCnt="0"/>
      <dgm:spPr/>
    </dgm:pt>
    <dgm:pt modelId="{9FFA4E6B-C113-43FF-8E95-BFA238E13176}" type="pres">
      <dgm:prSet presAssocID="{C3A64A48-D1F2-470A-BCE5-C212552E930E}" presName="imgShp" presStyleLbl="fgImgPlace1" presStyleIdx="1" presStyleCnt="3"/>
      <dgm:spPr/>
    </dgm:pt>
    <dgm:pt modelId="{D20DD0A8-3514-4898-B18D-9289CB686566}" type="pres">
      <dgm:prSet presAssocID="{C3A64A48-D1F2-470A-BCE5-C212552E930E}" presName="txShp" presStyleLbl="node1" presStyleIdx="1" presStyleCnt="3">
        <dgm:presLayoutVars>
          <dgm:bulletEnabled val="1"/>
        </dgm:presLayoutVars>
      </dgm:prSet>
      <dgm:spPr/>
    </dgm:pt>
    <dgm:pt modelId="{9B489C17-F937-4902-BF5F-4BD227E7294F}" type="pres">
      <dgm:prSet presAssocID="{A535D4F4-BEE3-4800-BC3B-375E54D4D3A6}" presName="spacing" presStyleCnt="0"/>
      <dgm:spPr/>
    </dgm:pt>
    <dgm:pt modelId="{60858F84-C866-496C-807E-0F76BF563D5B}" type="pres">
      <dgm:prSet presAssocID="{CA81E83B-C275-4DAA-B9FE-21F7D9360043}" presName="composite" presStyleCnt="0"/>
      <dgm:spPr/>
    </dgm:pt>
    <dgm:pt modelId="{CA02CE52-5254-4C28-AFFA-45850E1717AB}" type="pres">
      <dgm:prSet presAssocID="{CA81E83B-C275-4DAA-B9FE-21F7D9360043}" presName="imgShp" presStyleLbl="fgImgPlace1" presStyleIdx="2" presStyleCnt="3"/>
      <dgm:spPr/>
    </dgm:pt>
    <dgm:pt modelId="{9C0D24E5-D2DE-40DA-B183-4707970F3D1E}" type="pres">
      <dgm:prSet presAssocID="{CA81E83B-C275-4DAA-B9FE-21F7D9360043}" presName="txShp" presStyleLbl="node1" presStyleIdx="2" presStyleCnt="3">
        <dgm:presLayoutVars>
          <dgm:bulletEnabled val="1"/>
        </dgm:presLayoutVars>
      </dgm:prSet>
      <dgm:spPr/>
    </dgm:pt>
  </dgm:ptLst>
  <dgm:cxnLst>
    <dgm:cxn modelId="{747CC112-98C7-44A6-B4E5-0FEDF69C4BF4}" type="presOf" srcId="{98BA22C3-6CDD-440D-90F0-D3ECBCAC27DB}" destId="{CBAB378A-D329-4468-BBAE-A5ABD1C88CB9}" srcOrd="0" destOrd="0" presId="urn:microsoft.com/office/officeart/2005/8/layout/vList3"/>
    <dgm:cxn modelId="{76CD5B75-F8A0-4451-86B9-B19A006A5E98}" type="presOf" srcId="{CA81E83B-C275-4DAA-B9FE-21F7D9360043}" destId="{9C0D24E5-D2DE-40DA-B183-4707970F3D1E}" srcOrd="0" destOrd="0" presId="urn:microsoft.com/office/officeart/2005/8/layout/vList3"/>
    <dgm:cxn modelId="{8F0CA376-F7D1-44AD-AFE0-50AB920214FB}" srcId="{98BA22C3-6CDD-440D-90F0-D3ECBCAC27DB}" destId="{7CCFC8F0-1AE0-465B-9902-7EC4D4823709}" srcOrd="0" destOrd="0" parTransId="{A1E67F7D-4EBC-4AB0-ABC3-72DF78CCC8B2}" sibTransId="{E839B546-2BFB-4548-9BBD-FB9640E88116}"/>
    <dgm:cxn modelId="{2BCCB57A-EB10-4601-B36D-6D6182ACBBEE}" type="presOf" srcId="{C3A64A48-D1F2-470A-BCE5-C212552E930E}" destId="{D20DD0A8-3514-4898-B18D-9289CB686566}" srcOrd="0" destOrd="0" presId="urn:microsoft.com/office/officeart/2005/8/layout/vList3"/>
    <dgm:cxn modelId="{53D1D287-4FF3-486E-B769-181FA1F6A91B}" srcId="{98BA22C3-6CDD-440D-90F0-D3ECBCAC27DB}" destId="{C3A64A48-D1F2-470A-BCE5-C212552E930E}" srcOrd="1" destOrd="0" parTransId="{1A38ED65-46C8-4166-A147-84531BA0C585}" sibTransId="{A535D4F4-BEE3-4800-BC3B-375E54D4D3A6}"/>
    <dgm:cxn modelId="{4005D4D6-5A22-4ECB-9600-465CB619195C}" srcId="{98BA22C3-6CDD-440D-90F0-D3ECBCAC27DB}" destId="{CA81E83B-C275-4DAA-B9FE-21F7D9360043}" srcOrd="2" destOrd="0" parTransId="{BD6E816D-FF0A-40DC-BD05-6BBE8FB9904E}" sibTransId="{5F202991-BCBA-473F-A6BB-DD97BDE578A8}"/>
    <dgm:cxn modelId="{9A5E26EC-7EB4-4707-B72C-C404AAC0D352}" type="presOf" srcId="{7CCFC8F0-1AE0-465B-9902-7EC4D4823709}" destId="{96373A30-3B19-47BA-B97A-A45423A7D884}" srcOrd="0" destOrd="0" presId="urn:microsoft.com/office/officeart/2005/8/layout/vList3"/>
    <dgm:cxn modelId="{95FB99AA-B6BC-4D5F-9F43-C49D57580985}" type="presParOf" srcId="{CBAB378A-D329-4468-BBAE-A5ABD1C88CB9}" destId="{5AAC7389-E7B0-4180-A50B-B19C792D6B82}" srcOrd="0" destOrd="0" presId="urn:microsoft.com/office/officeart/2005/8/layout/vList3"/>
    <dgm:cxn modelId="{4D74B2F3-9851-4F33-BD34-92D2EC61D201}" type="presParOf" srcId="{5AAC7389-E7B0-4180-A50B-B19C792D6B82}" destId="{8CAC638B-9363-4321-93B5-54223B3AA92E}" srcOrd="0" destOrd="0" presId="urn:microsoft.com/office/officeart/2005/8/layout/vList3"/>
    <dgm:cxn modelId="{CC4D37AE-E1ED-459B-B915-5F9B7562D6C5}" type="presParOf" srcId="{5AAC7389-E7B0-4180-A50B-B19C792D6B82}" destId="{96373A30-3B19-47BA-B97A-A45423A7D884}" srcOrd="1" destOrd="0" presId="urn:microsoft.com/office/officeart/2005/8/layout/vList3"/>
    <dgm:cxn modelId="{401F02DA-E1CC-45CF-A026-AF9AEF3A4DB6}" type="presParOf" srcId="{CBAB378A-D329-4468-BBAE-A5ABD1C88CB9}" destId="{005F4D07-9FFC-4DBA-A24C-0A91627DA8D7}" srcOrd="1" destOrd="0" presId="urn:microsoft.com/office/officeart/2005/8/layout/vList3"/>
    <dgm:cxn modelId="{7DA00E00-26B1-450B-87F7-C9E8C87F05C8}" type="presParOf" srcId="{CBAB378A-D329-4468-BBAE-A5ABD1C88CB9}" destId="{697FD03B-F839-4352-84DF-E7BFF7808040}" srcOrd="2" destOrd="0" presId="urn:microsoft.com/office/officeart/2005/8/layout/vList3"/>
    <dgm:cxn modelId="{09108B37-763D-418E-A37B-AE67BBF093DB}" type="presParOf" srcId="{697FD03B-F839-4352-84DF-E7BFF7808040}" destId="{9FFA4E6B-C113-43FF-8E95-BFA238E13176}" srcOrd="0" destOrd="0" presId="urn:microsoft.com/office/officeart/2005/8/layout/vList3"/>
    <dgm:cxn modelId="{D1840434-9A9B-4268-8603-2F3E71C80581}" type="presParOf" srcId="{697FD03B-F839-4352-84DF-E7BFF7808040}" destId="{D20DD0A8-3514-4898-B18D-9289CB686566}" srcOrd="1" destOrd="0" presId="urn:microsoft.com/office/officeart/2005/8/layout/vList3"/>
    <dgm:cxn modelId="{93390107-05D8-4224-A088-93F8F22D3839}" type="presParOf" srcId="{CBAB378A-D329-4468-BBAE-A5ABD1C88CB9}" destId="{9B489C17-F937-4902-BF5F-4BD227E7294F}" srcOrd="3" destOrd="0" presId="urn:microsoft.com/office/officeart/2005/8/layout/vList3"/>
    <dgm:cxn modelId="{25D2A8B7-CB8F-4F11-BB0A-F7602EB08DE9}" type="presParOf" srcId="{CBAB378A-D329-4468-BBAE-A5ABD1C88CB9}" destId="{60858F84-C866-496C-807E-0F76BF563D5B}" srcOrd="4" destOrd="0" presId="urn:microsoft.com/office/officeart/2005/8/layout/vList3"/>
    <dgm:cxn modelId="{792774F1-1A6A-4763-B18B-9D129E1F71DE}" type="presParOf" srcId="{60858F84-C866-496C-807E-0F76BF563D5B}" destId="{CA02CE52-5254-4C28-AFFA-45850E1717AB}" srcOrd="0" destOrd="0" presId="urn:microsoft.com/office/officeart/2005/8/layout/vList3"/>
    <dgm:cxn modelId="{5FAA72AA-25B9-4A6D-ABEB-A80681A9E08A}" type="presParOf" srcId="{60858F84-C866-496C-807E-0F76BF563D5B}" destId="{9C0D24E5-D2DE-40DA-B183-4707970F3D1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E09C50-A1B8-4E76-95B7-E74F3B957518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EFEB70E-AF9C-427F-988E-FABBEF318C21}">
      <dgm:prSet phldrT="[Text]"/>
      <dgm:spPr/>
      <dgm:t>
        <a:bodyPr/>
        <a:lstStyle/>
        <a:p>
          <a:r>
            <a:rPr lang="en-US" b="1" dirty="0"/>
            <a:t>1</a:t>
          </a:r>
        </a:p>
      </dgm:t>
    </dgm:pt>
    <dgm:pt modelId="{1BAD5C91-A1EE-4F93-B33E-3376F3005291}" type="parTrans" cxnId="{95876B8F-B341-4170-8566-79EC85E46597}">
      <dgm:prSet/>
      <dgm:spPr/>
      <dgm:t>
        <a:bodyPr/>
        <a:lstStyle/>
        <a:p>
          <a:endParaRPr lang="en-US"/>
        </a:p>
      </dgm:t>
    </dgm:pt>
    <dgm:pt modelId="{F972A278-2B0D-43CB-A4CF-1F47483AD297}" type="sibTrans" cxnId="{95876B8F-B341-4170-8566-79EC85E46597}">
      <dgm:prSet/>
      <dgm:spPr/>
      <dgm:t>
        <a:bodyPr/>
        <a:lstStyle/>
        <a:p>
          <a:endParaRPr lang="en-US"/>
        </a:p>
      </dgm:t>
    </dgm:pt>
    <dgm:pt modelId="{CBDB3F0B-7D52-4B43-9D31-0CB9FD29ECBD}">
      <dgm:prSet phldrT="[Text]" custT="1"/>
      <dgm:spPr/>
      <dgm:t>
        <a:bodyPr/>
        <a:lstStyle/>
        <a:p>
          <a:pPr marL="0" indent="0" algn="ctr">
            <a:buNone/>
          </a:pPr>
          <a:r>
            <a:rPr lang="en-US" sz="3500" b="1" dirty="0" err="1">
              <a:latin typeface="Calibri" panose="020F0502020204030204" pitchFamily="34" charset="0"/>
              <a:cs typeface="Calibri" panose="020F0502020204030204" pitchFamily="34" charset="0"/>
            </a:rPr>
            <a:t>Mục</a:t>
          </a:r>
          <a:r>
            <a:rPr lang="en-US" sz="35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500" b="1" dirty="0" err="1">
              <a:latin typeface="Calibri" panose="020F0502020204030204" pitchFamily="34" charset="0"/>
              <a:cs typeface="Calibri" panose="020F0502020204030204" pitchFamily="34" charset="0"/>
            </a:rPr>
            <a:t>tiêu</a:t>
          </a:r>
          <a:r>
            <a:rPr lang="en-US" sz="35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500" b="1" dirty="0" err="1">
              <a:latin typeface="Calibri" panose="020F0502020204030204" pitchFamily="34" charset="0"/>
              <a:cs typeface="Calibri" panose="020F0502020204030204" pitchFamily="34" charset="0"/>
            </a:rPr>
            <a:t>của</a:t>
          </a:r>
          <a:r>
            <a:rPr lang="en-US" sz="35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500" b="1" dirty="0" err="1">
              <a:latin typeface="Calibri" panose="020F0502020204030204" pitchFamily="34" charset="0"/>
              <a:cs typeface="Calibri" panose="020F0502020204030204" pitchFamily="34" charset="0"/>
            </a:rPr>
            <a:t>hoạt</a:t>
          </a:r>
          <a:r>
            <a:rPr lang="en-US" sz="35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500" b="1" dirty="0" err="1">
              <a:latin typeface="Calibri" panose="020F0502020204030204" pitchFamily="34" charset="0"/>
              <a:cs typeface="Calibri" panose="020F0502020204030204" pitchFamily="34" charset="0"/>
            </a:rPr>
            <a:t>động</a:t>
          </a:r>
          <a:endParaRPr lang="en-US" sz="35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8777514-7DFD-4B9A-A400-E8398204F371}" type="parTrans" cxnId="{A5A4AE76-9BA5-4B23-B695-0DDD6B5463D2}">
      <dgm:prSet/>
      <dgm:spPr/>
      <dgm:t>
        <a:bodyPr/>
        <a:lstStyle/>
        <a:p>
          <a:endParaRPr lang="en-US"/>
        </a:p>
      </dgm:t>
    </dgm:pt>
    <dgm:pt modelId="{65482FC2-4BA6-4825-8F59-790082A6D870}" type="sibTrans" cxnId="{A5A4AE76-9BA5-4B23-B695-0DDD6B5463D2}">
      <dgm:prSet/>
      <dgm:spPr/>
      <dgm:t>
        <a:bodyPr/>
        <a:lstStyle/>
        <a:p>
          <a:endParaRPr lang="en-US"/>
        </a:p>
      </dgm:t>
    </dgm:pt>
    <dgm:pt modelId="{C7F90736-D76F-4E69-AD5F-0F3AB1A2E531}">
      <dgm:prSet phldrT="[Text]"/>
      <dgm:spPr/>
      <dgm:t>
        <a:bodyPr/>
        <a:lstStyle/>
        <a:p>
          <a:r>
            <a:rPr lang="en-US" b="1" dirty="0"/>
            <a:t>2</a:t>
          </a:r>
        </a:p>
      </dgm:t>
    </dgm:pt>
    <dgm:pt modelId="{D3991655-912F-4DB6-961F-86E9E22B9127}" type="parTrans" cxnId="{521728B0-BD3B-48D3-ACDA-9003C45F7BD1}">
      <dgm:prSet/>
      <dgm:spPr/>
      <dgm:t>
        <a:bodyPr/>
        <a:lstStyle/>
        <a:p>
          <a:endParaRPr lang="en-US"/>
        </a:p>
      </dgm:t>
    </dgm:pt>
    <dgm:pt modelId="{862367C9-918F-48F6-B9E0-6D1C4025E42D}" type="sibTrans" cxnId="{521728B0-BD3B-48D3-ACDA-9003C45F7BD1}">
      <dgm:prSet/>
      <dgm:spPr/>
      <dgm:t>
        <a:bodyPr/>
        <a:lstStyle/>
        <a:p>
          <a:endParaRPr lang="en-US"/>
        </a:p>
      </dgm:t>
    </dgm:pt>
    <dgm:pt modelId="{B7F5727B-96E3-4ED4-8B3D-1227089F26C4}">
      <dgm:prSet phldrT="[Text]" custT="1"/>
      <dgm:spPr/>
      <dgm:t>
        <a:bodyPr/>
        <a:lstStyle/>
        <a:p>
          <a:pPr marL="0" indent="0" algn="ctr">
            <a:buNone/>
          </a:pPr>
          <a:r>
            <a:rPr lang="en-US" sz="3500" b="1" kern="1200" dirty="0" err="1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Đặc</a:t>
          </a:r>
          <a:r>
            <a:rPr lang="en-US" sz="3500" b="1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3500" b="1" kern="1200" dirty="0" err="1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điểm</a:t>
          </a:r>
          <a:r>
            <a:rPr lang="en-US" sz="3500" b="1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3500" b="1" kern="1200" dirty="0" err="1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mạch</a:t>
          </a:r>
          <a:r>
            <a:rPr lang="en-US" sz="3500" b="1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3500" b="1" kern="1200" dirty="0" err="1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nội</a:t>
          </a:r>
          <a:r>
            <a:rPr lang="en-US" sz="3500" b="1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dung</a:t>
          </a:r>
        </a:p>
      </dgm:t>
    </dgm:pt>
    <dgm:pt modelId="{B91E1393-19A7-48B8-913D-DD80D15F125F}" type="parTrans" cxnId="{55A544B0-4715-4C01-9D8C-17F71C759AA9}">
      <dgm:prSet/>
      <dgm:spPr/>
      <dgm:t>
        <a:bodyPr/>
        <a:lstStyle/>
        <a:p>
          <a:endParaRPr lang="en-US"/>
        </a:p>
      </dgm:t>
    </dgm:pt>
    <dgm:pt modelId="{0BE18505-19B2-4E75-B498-8A5977A5711A}" type="sibTrans" cxnId="{55A544B0-4715-4C01-9D8C-17F71C759AA9}">
      <dgm:prSet/>
      <dgm:spPr/>
      <dgm:t>
        <a:bodyPr/>
        <a:lstStyle/>
        <a:p>
          <a:endParaRPr lang="en-US"/>
        </a:p>
      </dgm:t>
    </dgm:pt>
    <dgm:pt modelId="{E8E002D8-CF0A-4DC8-90F7-0C9C1067CBDB}">
      <dgm:prSet phldrT="[Text]"/>
      <dgm:spPr/>
      <dgm:t>
        <a:bodyPr/>
        <a:lstStyle/>
        <a:p>
          <a:r>
            <a:rPr lang="en-US" b="1" dirty="0"/>
            <a:t>3</a:t>
          </a:r>
        </a:p>
      </dgm:t>
    </dgm:pt>
    <dgm:pt modelId="{7C9A0DD5-7416-41C4-B27C-4082EEA5749B}" type="parTrans" cxnId="{6AF0E835-F028-47F2-88B9-AC914D2870FE}">
      <dgm:prSet/>
      <dgm:spPr/>
      <dgm:t>
        <a:bodyPr/>
        <a:lstStyle/>
        <a:p>
          <a:endParaRPr lang="en-US"/>
        </a:p>
      </dgm:t>
    </dgm:pt>
    <dgm:pt modelId="{5011F508-FBB6-43EF-9149-C4B2EE5BE433}" type="sibTrans" cxnId="{6AF0E835-F028-47F2-88B9-AC914D2870FE}">
      <dgm:prSet/>
      <dgm:spPr/>
      <dgm:t>
        <a:bodyPr/>
        <a:lstStyle/>
        <a:p>
          <a:endParaRPr lang="en-US"/>
        </a:p>
      </dgm:t>
    </dgm:pt>
    <dgm:pt modelId="{18D63315-1615-4A9E-A99B-4ADC3E00581C}">
      <dgm:prSet phldrT="[Text]"/>
      <dgm:spPr/>
      <dgm:t>
        <a:bodyPr/>
        <a:lstStyle/>
        <a:p>
          <a:pPr marL="0" indent="0" algn="ctr">
            <a:buNone/>
          </a:pPr>
          <a:r>
            <a:rPr lang="en-US" b="1" dirty="0" err="1">
              <a:latin typeface="Calibri" pitchFamily="34" charset="0"/>
              <a:cs typeface="Calibri" pitchFamily="34" charset="0"/>
            </a:rPr>
            <a:t>Điều</a:t>
          </a:r>
          <a:r>
            <a:rPr lang="en-US" b="1" dirty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>
              <a:latin typeface="Calibri" pitchFamily="34" charset="0"/>
              <a:cs typeface="Calibri" pitchFamily="34" charset="0"/>
            </a:rPr>
            <a:t>kiện</a:t>
          </a:r>
          <a:r>
            <a:rPr lang="en-US" b="1" dirty="0">
              <a:latin typeface="Calibri" pitchFamily="34" charset="0"/>
              <a:cs typeface="Calibri" pitchFamily="34" charset="0"/>
            </a:rPr>
            <a:t>, </a:t>
          </a:r>
          <a:r>
            <a:rPr lang="en-US" b="1" dirty="0" err="1">
              <a:latin typeface="Calibri" pitchFamily="34" charset="0"/>
              <a:cs typeface="Calibri" pitchFamily="34" charset="0"/>
            </a:rPr>
            <a:t>phương</a:t>
          </a:r>
          <a:r>
            <a:rPr lang="en-US" b="1" dirty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>
              <a:latin typeface="Calibri" pitchFamily="34" charset="0"/>
              <a:cs typeface="Calibri" pitchFamily="34" charset="0"/>
            </a:rPr>
            <a:t>tiện</a:t>
          </a:r>
          <a:r>
            <a:rPr lang="en-US" b="1" dirty="0">
              <a:latin typeface="Calibri" pitchFamily="34" charset="0"/>
              <a:cs typeface="Calibri" pitchFamily="34" charset="0"/>
            </a:rPr>
            <a:t> GD, CSVC, </a:t>
          </a:r>
          <a:r>
            <a:rPr lang="en-US" b="1" dirty="0" err="1">
              <a:latin typeface="Calibri" pitchFamily="34" charset="0"/>
              <a:cs typeface="Calibri" pitchFamily="34" charset="0"/>
            </a:rPr>
            <a:t>Lực</a:t>
          </a:r>
          <a:r>
            <a:rPr lang="en-US" b="1" dirty="0">
              <a:latin typeface="Calibri" pitchFamily="34" charset="0"/>
              <a:cs typeface="Calibri" pitchFamily="34" charset="0"/>
            </a:rPr>
            <a:t> </a:t>
          </a:r>
          <a:r>
            <a:rPr lang="en-US" b="1" dirty="0" err="1">
              <a:latin typeface="Calibri" pitchFamily="34" charset="0"/>
              <a:cs typeface="Calibri" pitchFamily="34" charset="0"/>
            </a:rPr>
            <a:t>lượng</a:t>
          </a:r>
          <a:r>
            <a:rPr lang="en-US" b="1" dirty="0">
              <a:latin typeface="Calibri" pitchFamily="34" charset="0"/>
              <a:cs typeface="Calibri" pitchFamily="34" charset="0"/>
            </a:rPr>
            <a:t> GD…</a:t>
          </a:r>
        </a:p>
      </dgm:t>
    </dgm:pt>
    <dgm:pt modelId="{0CDA6FB6-FE6E-4420-9714-276D42330A85}" type="parTrans" cxnId="{30A7D293-05D7-4C89-B6DD-0886EE13D39D}">
      <dgm:prSet/>
      <dgm:spPr/>
      <dgm:t>
        <a:bodyPr/>
        <a:lstStyle/>
        <a:p>
          <a:endParaRPr lang="en-US"/>
        </a:p>
      </dgm:t>
    </dgm:pt>
    <dgm:pt modelId="{4CF4B197-87BC-42CE-BDB9-1051FEA161B2}" type="sibTrans" cxnId="{30A7D293-05D7-4C89-B6DD-0886EE13D39D}">
      <dgm:prSet/>
      <dgm:spPr/>
      <dgm:t>
        <a:bodyPr/>
        <a:lstStyle/>
        <a:p>
          <a:endParaRPr lang="en-US"/>
        </a:p>
      </dgm:t>
    </dgm:pt>
    <dgm:pt modelId="{CE536722-708A-4F91-A863-6C0910E438A5}">
      <dgm:prSet phldrT="[Text]"/>
      <dgm:spPr/>
      <dgm:t>
        <a:bodyPr/>
        <a:lstStyle/>
        <a:p>
          <a:r>
            <a:rPr lang="en-US" b="1" dirty="0"/>
            <a:t>6</a:t>
          </a:r>
        </a:p>
      </dgm:t>
    </dgm:pt>
    <dgm:pt modelId="{95AE2B29-C668-4061-A3BA-1401AEA2B828}" type="parTrans" cxnId="{C24B6FBF-E76C-4177-82B8-D5E6F913D19B}">
      <dgm:prSet/>
      <dgm:spPr/>
      <dgm:t>
        <a:bodyPr/>
        <a:lstStyle/>
        <a:p>
          <a:endParaRPr lang="en-US"/>
        </a:p>
      </dgm:t>
    </dgm:pt>
    <dgm:pt modelId="{46FD25D6-5AF1-4DAE-9D88-CAC3AD60813B}" type="sibTrans" cxnId="{C24B6FBF-E76C-4177-82B8-D5E6F913D19B}">
      <dgm:prSet/>
      <dgm:spPr/>
      <dgm:t>
        <a:bodyPr/>
        <a:lstStyle/>
        <a:p>
          <a:endParaRPr lang="en-US"/>
        </a:p>
      </dgm:t>
    </dgm:pt>
    <dgm:pt modelId="{E6F301F7-FBDC-4BA5-BB24-A6D4FE8A81EC}">
      <dgm:prSet phldrT="[Text]"/>
      <dgm:spPr/>
      <dgm:t>
        <a:bodyPr/>
        <a:lstStyle/>
        <a:p>
          <a:r>
            <a:rPr lang="en-US" b="1" dirty="0"/>
            <a:t>4</a:t>
          </a:r>
        </a:p>
      </dgm:t>
    </dgm:pt>
    <dgm:pt modelId="{B6F131DD-CD27-4338-86E4-8801588B06A8}" type="parTrans" cxnId="{FBB6B675-CD2B-4EDC-AE58-199A8C22983A}">
      <dgm:prSet/>
      <dgm:spPr/>
      <dgm:t>
        <a:bodyPr/>
        <a:lstStyle/>
        <a:p>
          <a:endParaRPr lang="en-US"/>
        </a:p>
      </dgm:t>
    </dgm:pt>
    <dgm:pt modelId="{BA694BA6-998A-4674-A75D-A2457212064E}" type="sibTrans" cxnId="{FBB6B675-CD2B-4EDC-AE58-199A8C22983A}">
      <dgm:prSet/>
      <dgm:spPr/>
      <dgm:t>
        <a:bodyPr/>
        <a:lstStyle/>
        <a:p>
          <a:endParaRPr lang="en-US"/>
        </a:p>
      </dgm:t>
    </dgm:pt>
    <dgm:pt modelId="{27096C27-1A16-4AFC-AB60-68B5926E2EEE}">
      <dgm:prSet phldrT="[Text]"/>
      <dgm:spPr/>
      <dgm:t>
        <a:bodyPr/>
        <a:lstStyle/>
        <a:p>
          <a:r>
            <a:rPr lang="en-US" b="1" dirty="0"/>
            <a:t>5</a:t>
          </a:r>
        </a:p>
      </dgm:t>
    </dgm:pt>
    <dgm:pt modelId="{B3590D1B-7A05-4E8A-8E0B-0913DEE66E1D}" type="parTrans" cxnId="{D5B7DA40-CE65-4F67-A242-10FAFE9FBE41}">
      <dgm:prSet/>
      <dgm:spPr/>
      <dgm:t>
        <a:bodyPr/>
        <a:lstStyle/>
        <a:p>
          <a:endParaRPr lang="en-US"/>
        </a:p>
      </dgm:t>
    </dgm:pt>
    <dgm:pt modelId="{10F2F4BD-83BE-4BBB-83B9-944F033E89D8}" type="sibTrans" cxnId="{D5B7DA40-CE65-4F67-A242-10FAFE9FBE41}">
      <dgm:prSet/>
      <dgm:spPr/>
      <dgm:t>
        <a:bodyPr/>
        <a:lstStyle/>
        <a:p>
          <a:endParaRPr lang="en-US"/>
        </a:p>
      </dgm:t>
    </dgm:pt>
    <dgm:pt modelId="{A469E9E4-D8F6-4E3B-8E44-C3FAE956AE80}">
      <dgm:prSet custT="1"/>
      <dgm:spPr/>
      <dgm:t>
        <a:bodyPr/>
        <a:lstStyle/>
        <a:p>
          <a:pPr marL="0" indent="0" algn="ctr">
            <a:buNone/>
          </a:pPr>
          <a:r>
            <a:rPr lang="en-US" sz="3400" b="1" kern="1200" spc="-50" baseline="0" dirty="0" err="1">
              <a:solidFill>
                <a:srgbClr val="0000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Đặc</a:t>
          </a:r>
          <a:r>
            <a:rPr lang="en-US" sz="3400" b="1" kern="1200" spc="-50" baseline="0" dirty="0">
              <a:solidFill>
                <a:srgbClr val="0000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3400" b="1" kern="1200" spc="-50" baseline="0" dirty="0" err="1">
              <a:solidFill>
                <a:srgbClr val="0000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điểm</a:t>
          </a:r>
          <a:r>
            <a:rPr lang="en-US" sz="3400" b="1" kern="1200" spc="-50" baseline="0" dirty="0">
              <a:solidFill>
                <a:srgbClr val="0000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3400" b="1" kern="1200" spc="-50" baseline="0" dirty="0" err="1">
              <a:solidFill>
                <a:srgbClr val="0000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hình</a:t>
          </a:r>
          <a:r>
            <a:rPr lang="en-US" sz="3400" b="1" kern="1200" spc="-50" baseline="0" dirty="0">
              <a:solidFill>
                <a:srgbClr val="0000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3400" b="1" kern="1200" spc="-50" baseline="0" dirty="0" err="1">
              <a:solidFill>
                <a:srgbClr val="0000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thức</a:t>
          </a:r>
          <a:r>
            <a:rPr lang="en-US" sz="3400" b="1" kern="1200" spc="-50" baseline="0" dirty="0">
              <a:solidFill>
                <a:srgbClr val="0000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3400" b="1" kern="1200" spc="-50" baseline="0" dirty="0" err="1">
              <a:solidFill>
                <a:srgbClr val="0000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và</a:t>
          </a:r>
          <a:r>
            <a:rPr lang="en-US" sz="3400" b="1" kern="1200" spc="-50" baseline="0" dirty="0">
              <a:solidFill>
                <a:srgbClr val="0000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3400" b="1" kern="1200" spc="-50" baseline="0" dirty="0" err="1">
              <a:solidFill>
                <a:srgbClr val="0000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phương</a:t>
          </a:r>
          <a:r>
            <a:rPr lang="en-US" sz="3400" b="1" kern="1200" spc="-50" baseline="0" dirty="0">
              <a:solidFill>
                <a:srgbClr val="0000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3400" b="1" kern="1200" spc="-50" baseline="0" dirty="0" err="1">
              <a:solidFill>
                <a:srgbClr val="0000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pháp</a:t>
          </a:r>
          <a:r>
            <a:rPr lang="en-US" sz="3400" b="1" kern="1200" spc="-50" baseline="0" dirty="0">
              <a:solidFill>
                <a:srgbClr val="0000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3400" b="1" kern="1200" spc="-50" baseline="0" dirty="0" err="1">
              <a:solidFill>
                <a:srgbClr val="0000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tổ</a:t>
          </a:r>
          <a:r>
            <a:rPr lang="en-US" sz="3400" b="1" kern="1200" spc="-50" baseline="0" dirty="0">
              <a:solidFill>
                <a:srgbClr val="0000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3400" b="1" kern="1200" spc="-50" baseline="0" dirty="0" err="1">
              <a:solidFill>
                <a:srgbClr val="0000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chức</a:t>
          </a:r>
          <a:endParaRPr lang="en-US" sz="3400" b="1" kern="1200" spc="-50" baseline="0" dirty="0">
            <a:solidFill>
              <a:srgbClr val="0000FF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3F203C8E-72BE-4C60-A1B2-CCB051611DA9}" type="parTrans" cxnId="{0A551E90-23D7-4C08-9A9F-E2DEB2436517}">
      <dgm:prSet/>
      <dgm:spPr/>
      <dgm:t>
        <a:bodyPr/>
        <a:lstStyle/>
        <a:p>
          <a:endParaRPr lang="en-US"/>
        </a:p>
      </dgm:t>
    </dgm:pt>
    <dgm:pt modelId="{F2B5B526-A5C5-413F-95A6-846632C16F85}" type="sibTrans" cxnId="{0A551E90-23D7-4C08-9A9F-E2DEB2436517}">
      <dgm:prSet/>
      <dgm:spPr/>
      <dgm:t>
        <a:bodyPr/>
        <a:lstStyle/>
        <a:p>
          <a:endParaRPr lang="en-US"/>
        </a:p>
      </dgm:t>
    </dgm:pt>
    <dgm:pt modelId="{A269752D-84C9-4EE4-84B2-AB7D0FA9BC57}">
      <dgm:prSet custT="1"/>
      <dgm:spPr/>
      <dgm:t>
        <a:bodyPr/>
        <a:lstStyle/>
        <a:p>
          <a:pPr marL="0" indent="0" algn="ctr">
            <a:buNone/>
          </a:pPr>
          <a:r>
            <a:rPr lang="en-US" sz="3500" b="1" kern="1200" spc="-50" baseline="0" dirty="0" err="1">
              <a:solidFill>
                <a:srgbClr val="3C3C3C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Đặc</a:t>
          </a:r>
          <a:r>
            <a:rPr lang="en-US" sz="3500" b="1" kern="1200" spc="-50" baseline="0" dirty="0">
              <a:solidFill>
                <a:srgbClr val="3C3C3C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3500" b="1" kern="1200" spc="-50" baseline="0" dirty="0" err="1">
              <a:solidFill>
                <a:srgbClr val="3C3C3C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điểm</a:t>
          </a:r>
          <a:r>
            <a:rPr lang="en-US" sz="3500" b="1" kern="1200" spc="-50" baseline="0" dirty="0">
              <a:solidFill>
                <a:srgbClr val="3C3C3C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, </a:t>
          </a:r>
          <a:r>
            <a:rPr lang="en-US" sz="3500" b="1" kern="1200" spc="-50" baseline="0" dirty="0" err="1">
              <a:solidFill>
                <a:srgbClr val="3C3C3C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khả</a:t>
          </a:r>
          <a:r>
            <a:rPr lang="en-US" sz="3500" b="1" kern="1200" spc="-50" baseline="0" dirty="0">
              <a:solidFill>
                <a:srgbClr val="3C3C3C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3500" b="1" kern="1200" spc="-50" baseline="0" dirty="0" err="1">
              <a:solidFill>
                <a:srgbClr val="3C3C3C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năng</a:t>
          </a:r>
          <a:r>
            <a:rPr lang="en-US" sz="3500" b="1" kern="1200" spc="-50" baseline="0" dirty="0">
              <a:solidFill>
                <a:srgbClr val="3C3C3C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3500" b="1" kern="1200" spc="-50" baseline="0" dirty="0" err="1">
              <a:solidFill>
                <a:srgbClr val="3C3C3C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của</a:t>
          </a:r>
          <a:r>
            <a:rPr lang="en-US" sz="3500" b="1" kern="1200" spc="-50" baseline="0" dirty="0">
              <a:solidFill>
                <a:srgbClr val="3C3C3C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3500" b="1" kern="1200" spc="-50" baseline="0" dirty="0" err="1">
              <a:solidFill>
                <a:srgbClr val="3C3C3C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học</a:t>
          </a:r>
          <a:r>
            <a:rPr lang="en-US" sz="3500" b="1" kern="1200" spc="-50" baseline="0" dirty="0">
              <a:solidFill>
                <a:srgbClr val="3C3C3C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3500" b="1" kern="1200" spc="-50" baseline="0" dirty="0" err="1">
              <a:solidFill>
                <a:srgbClr val="3C3C3C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sinh</a:t>
          </a:r>
          <a:endParaRPr lang="en-US" sz="3500" b="1" kern="1200" spc="-50" baseline="0" dirty="0">
            <a:solidFill>
              <a:srgbClr val="3C3C3C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B4446BBD-A867-46DA-8AF1-2F600B8F988B}" type="parTrans" cxnId="{EC655347-B7BB-497E-AE78-4CE433597DDE}">
      <dgm:prSet/>
      <dgm:spPr/>
      <dgm:t>
        <a:bodyPr/>
        <a:lstStyle/>
        <a:p>
          <a:endParaRPr lang="en-US"/>
        </a:p>
      </dgm:t>
    </dgm:pt>
    <dgm:pt modelId="{07E88C37-F6B2-4C0E-BC07-59C22A68D43B}" type="sibTrans" cxnId="{EC655347-B7BB-497E-AE78-4CE433597DDE}">
      <dgm:prSet/>
      <dgm:spPr/>
      <dgm:t>
        <a:bodyPr/>
        <a:lstStyle/>
        <a:p>
          <a:endParaRPr lang="en-US"/>
        </a:p>
      </dgm:t>
    </dgm:pt>
    <dgm:pt modelId="{7576237E-3DF1-40D1-9612-2F0736AAB75B}">
      <dgm:prSet custT="1"/>
      <dgm:spPr/>
      <dgm:t>
        <a:bodyPr/>
        <a:lstStyle/>
        <a:p>
          <a:pPr marL="0" indent="0" algn="ctr">
            <a:buNone/>
          </a:pPr>
          <a:r>
            <a:rPr lang="en-US" sz="3500" b="1" kern="1200" spc="0" baseline="0" dirty="0" err="1">
              <a:solidFill>
                <a:srgbClr val="0000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Năng</a:t>
          </a:r>
          <a:r>
            <a:rPr lang="en-US" sz="3500" b="1" kern="1200" spc="0" baseline="0" dirty="0">
              <a:solidFill>
                <a:srgbClr val="0000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3500" b="1" kern="1200" spc="0" baseline="0" dirty="0" err="1">
              <a:solidFill>
                <a:srgbClr val="0000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lực</a:t>
          </a:r>
          <a:r>
            <a:rPr lang="en-US" sz="3500" b="1" kern="1200" spc="0" baseline="0" dirty="0">
              <a:solidFill>
                <a:srgbClr val="0000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3500" b="1" kern="1200" spc="0" baseline="0" dirty="0" err="1">
              <a:solidFill>
                <a:srgbClr val="0000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của</a:t>
          </a:r>
          <a:r>
            <a:rPr lang="en-US" sz="3500" b="1" kern="1200" spc="0" baseline="0" dirty="0">
              <a:solidFill>
                <a:srgbClr val="0000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3500" b="1" kern="1200" spc="0" baseline="0" dirty="0" err="1">
              <a:solidFill>
                <a:srgbClr val="0000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giáo</a:t>
          </a:r>
          <a:r>
            <a:rPr lang="en-US" sz="3500" b="1" kern="1200" spc="0" baseline="0" dirty="0">
              <a:solidFill>
                <a:srgbClr val="0000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3500" b="1" kern="1200" spc="0" baseline="0" dirty="0" err="1">
              <a:solidFill>
                <a:srgbClr val="0000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viên</a:t>
          </a:r>
          <a:endParaRPr lang="en-US" sz="3500" b="1" kern="1200" spc="0" baseline="0" dirty="0">
            <a:solidFill>
              <a:srgbClr val="0000FF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DF76FDEB-8712-41B2-A3E5-726B6FE7ABAB}" type="parTrans" cxnId="{1C51FCA2-6060-48C5-8B10-C6D750DF4C28}">
      <dgm:prSet/>
      <dgm:spPr/>
      <dgm:t>
        <a:bodyPr/>
        <a:lstStyle/>
        <a:p>
          <a:endParaRPr lang="en-US"/>
        </a:p>
      </dgm:t>
    </dgm:pt>
    <dgm:pt modelId="{50AFDBF8-EFE7-4110-8A75-793ADC483B17}" type="sibTrans" cxnId="{1C51FCA2-6060-48C5-8B10-C6D750DF4C28}">
      <dgm:prSet/>
      <dgm:spPr/>
      <dgm:t>
        <a:bodyPr/>
        <a:lstStyle/>
        <a:p>
          <a:endParaRPr lang="en-US"/>
        </a:p>
      </dgm:t>
    </dgm:pt>
    <dgm:pt modelId="{F846EBF7-191B-48E4-896B-BFEC94BC6F8E}" type="pres">
      <dgm:prSet presAssocID="{C0E09C50-A1B8-4E76-95B7-E74F3B957518}" presName="Name0" presStyleCnt="0">
        <dgm:presLayoutVars>
          <dgm:dir/>
          <dgm:animLvl val="lvl"/>
          <dgm:resizeHandles val="exact"/>
        </dgm:presLayoutVars>
      </dgm:prSet>
      <dgm:spPr/>
    </dgm:pt>
    <dgm:pt modelId="{CE6109CC-8473-435F-8C8A-E65409EF3547}" type="pres">
      <dgm:prSet presAssocID="{BEFEB70E-AF9C-427F-988E-FABBEF318C21}" presName="composite" presStyleCnt="0"/>
      <dgm:spPr/>
    </dgm:pt>
    <dgm:pt modelId="{CEBA0291-8463-4178-AAF6-5AD5B019E6D7}" type="pres">
      <dgm:prSet presAssocID="{BEFEB70E-AF9C-427F-988E-FABBEF318C21}" presName="parTx" presStyleLbl="alignNode1" presStyleIdx="0" presStyleCnt="6">
        <dgm:presLayoutVars>
          <dgm:chMax val="0"/>
          <dgm:chPref val="0"/>
          <dgm:bulletEnabled val="1"/>
        </dgm:presLayoutVars>
      </dgm:prSet>
      <dgm:spPr/>
    </dgm:pt>
    <dgm:pt modelId="{E5C90ABC-D3C7-4015-A5D8-4CB5F7577797}" type="pres">
      <dgm:prSet presAssocID="{BEFEB70E-AF9C-427F-988E-FABBEF318C21}" presName="desTx" presStyleLbl="alignAccFollowNode1" presStyleIdx="0" presStyleCnt="6">
        <dgm:presLayoutVars>
          <dgm:bulletEnabled val="1"/>
        </dgm:presLayoutVars>
      </dgm:prSet>
      <dgm:spPr/>
    </dgm:pt>
    <dgm:pt modelId="{B0C7B1B5-1147-406E-BFF1-F702B31207CE}" type="pres">
      <dgm:prSet presAssocID="{F972A278-2B0D-43CB-A4CF-1F47483AD297}" presName="space" presStyleCnt="0"/>
      <dgm:spPr/>
    </dgm:pt>
    <dgm:pt modelId="{10F26FA1-4823-4655-96F9-6F25C4E740EF}" type="pres">
      <dgm:prSet presAssocID="{C7F90736-D76F-4E69-AD5F-0F3AB1A2E531}" presName="composite" presStyleCnt="0"/>
      <dgm:spPr/>
    </dgm:pt>
    <dgm:pt modelId="{B3330904-4F02-4A72-BB3E-0712F08802EA}" type="pres">
      <dgm:prSet presAssocID="{C7F90736-D76F-4E69-AD5F-0F3AB1A2E531}" presName="parTx" presStyleLbl="alignNode1" presStyleIdx="1" presStyleCnt="6">
        <dgm:presLayoutVars>
          <dgm:chMax val="0"/>
          <dgm:chPref val="0"/>
          <dgm:bulletEnabled val="1"/>
        </dgm:presLayoutVars>
      </dgm:prSet>
      <dgm:spPr/>
    </dgm:pt>
    <dgm:pt modelId="{623E4E4E-5564-4664-AFC7-6E6E702A9CC0}" type="pres">
      <dgm:prSet presAssocID="{C7F90736-D76F-4E69-AD5F-0F3AB1A2E531}" presName="desTx" presStyleLbl="alignAccFollowNode1" presStyleIdx="1" presStyleCnt="6">
        <dgm:presLayoutVars>
          <dgm:bulletEnabled val="1"/>
        </dgm:presLayoutVars>
      </dgm:prSet>
      <dgm:spPr/>
    </dgm:pt>
    <dgm:pt modelId="{2D6BD282-B172-4C47-8433-85D269AFFD24}" type="pres">
      <dgm:prSet presAssocID="{862367C9-918F-48F6-B9E0-6D1C4025E42D}" presName="space" presStyleCnt="0"/>
      <dgm:spPr/>
    </dgm:pt>
    <dgm:pt modelId="{DC0A93FF-EEFB-4B2E-8862-0D14DC2EFA5F}" type="pres">
      <dgm:prSet presAssocID="{E8E002D8-CF0A-4DC8-90F7-0C9C1067CBDB}" presName="composite" presStyleCnt="0"/>
      <dgm:spPr/>
    </dgm:pt>
    <dgm:pt modelId="{9250300C-F29F-4DCA-98F4-AA00002251B4}" type="pres">
      <dgm:prSet presAssocID="{E8E002D8-CF0A-4DC8-90F7-0C9C1067CBDB}" presName="parTx" presStyleLbl="alignNode1" presStyleIdx="2" presStyleCnt="6" custScaleX="106681">
        <dgm:presLayoutVars>
          <dgm:chMax val="0"/>
          <dgm:chPref val="0"/>
          <dgm:bulletEnabled val="1"/>
        </dgm:presLayoutVars>
      </dgm:prSet>
      <dgm:spPr/>
    </dgm:pt>
    <dgm:pt modelId="{7F003A38-0C62-44DB-B60D-2E16D8526536}" type="pres">
      <dgm:prSet presAssocID="{E8E002D8-CF0A-4DC8-90F7-0C9C1067CBDB}" presName="desTx" presStyleLbl="alignAccFollowNode1" presStyleIdx="2" presStyleCnt="6" custScaleX="106919">
        <dgm:presLayoutVars>
          <dgm:bulletEnabled val="1"/>
        </dgm:presLayoutVars>
      </dgm:prSet>
      <dgm:spPr/>
    </dgm:pt>
    <dgm:pt modelId="{E1A865BC-D02C-49CF-B251-CCE1480E2A60}" type="pres">
      <dgm:prSet presAssocID="{5011F508-FBB6-43EF-9149-C4B2EE5BE433}" presName="space" presStyleCnt="0"/>
      <dgm:spPr/>
    </dgm:pt>
    <dgm:pt modelId="{83855783-D64B-412B-8C92-F8F4A3966252}" type="pres">
      <dgm:prSet presAssocID="{E6F301F7-FBDC-4BA5-BB24-A6D4FE8A81EC}" presName="composite" presStyleCnt="0"/>
      <dgm:spPr/>
    </dgm:pt>
    <dgm:pt modelId="{1C817BA5-FC9F-4AFD-8178-DC35CAE66E78}" type="pres">
      <dgm:prSet presAssocID="{E6F301F7-FBDC-4BA5-BB24-A6D4FE8A81EC}" presName="parTx" presStyleLbl="alignNode1" presStyleIdx="3" presStyleCnt="6">
        <dgm:presLayoutVars>
          <dgm:chMax val="0"/>
          <dgm:chPref val="0"/>
          <dgm:bulletEnabled val="1"/>
        </dgm:presLayoutVars>
      </dgm:prSet>
      <dgm:spPr/>
    </dgm:pt>
    <dgm:pt modelId="{5A23D364-7986-435C-885C-1C5BD145211F}" type="pres">
      <dgm:prSet presAssocID="{E6F301F7-FBDC-4BA5-BB24-A6D4FE8A81EC}" presName="desTx" presStyleLbl="alignAccFollowNode1" presStyleIdx="3" presStyleCnt="6">
        <dgm:presLayoutVars>
          <dgm:bulletEnabled val="1"/>
        </dgm:presLayoutVars>
      </dgm:prSet>
      <dgm:spPr/>
    </dgm:pt>
    <dgm:pt modelId="{29A8B6BC-645C-4219-8C88-668A4AAE92ED}" type="pres">
      <dgm:prSet presAssocID="{BA694BA6-998A-4674-A75D-A2457212064E}" presName="space" presStyleCnt="0"/>
      <dgm:spPr/>
    </dgm:pt>
    <dgm:pt modelId="{43E150AF-74C8-412D-9C9D-1C4F4023CEE4}" type="pres">
      <dgm:prSet presAssocID="{27096C27-1A16-4AFC-AB60-68B5926E2EEE}" presName="composite" presStyleCnt="0"/>
      <dgm:spPr/>
    </dgm:pt>
    <dgm:pt modelId="{AF579768-D711-4A35-B1AC-13125F7DAA7A}" type="pres">
      <dgm:prSet presAssocID="{27096C27-1A16-4AFC-AB60-68B5926E2EEE}" presName="parTx" presStyleLbl="alignNode1" presStyleIdx="4" presStyleCnt="6">
        <dgm:presLayoutVars>
          <dgm:chMax val="0"/>
          <dgm:chPref val="0"/>
          <dgm:bulletEnabled val="1"/>
        </dgm:presLayoutVars>
      </dgm:prSet>
      <dgm:spPr/>
    </dgm:pt>
    <dgm:pt modelId="{F156B0F1-7355-4937-8984-A37BF1F28A78}" type="pres">
      <dgm:prSet presAssocID="{27096C27-1A16-4AFC-AB60-68B5926E2EEE}" presName="desTx" presStyleLbl="alignAccFollowNode1" presStyleIdx="4" presStyleCnt="6">
        <dgm:presLayoutVars>
          <dgm:bulletEnabled val="1"/>
        </dgm:presLayoutVars>
      </dgm:prSet>
      <dgm:spPr/>
    </dgm:pt>
    <dgm:pt modelId="{BF910609-B1BE-466F-9DBF-64B2E0AB1DBA}" type="pres">
      <dgm:prSet presAssocID="{10F2F4BD-83BE-4BBB-83B9-944F033E89D8}" presName="space" presStyleCnt="0"/>
      <dgm:spPr/>
    </dgm:pt>
    <dgm:pt modelId="{63DC205D-9FAF-4B5A-A848-B3D9D723437D}" type="pres">
      <dgm:prSet presAssocID="{CE536722-708A-4F91-A863-6C0910E438A5}" presName="composite" presStyleCnt="0"/>
      <dgm:spPr/>
    </dgm:pt>
    <dgm:pt modelId="{F060FE9B-2CB2-4087-943B-0BA80F736CB1}" type="pres">
      <dgm:prSet presAssocID="{CE536722-708A-4F91-A863-6C0910E438A5}" presName="parTx" presStyleLbl="alignNode1" presStyleIdx="5" presStyleCnt="6">
        <dgm:presLayoutVars>
          <dgm:chMax val="0"/>
          <dgm:chPref val="0"/>
          <dgm:bulletEnabled val="1"/>
        </dgm:presLayoutVars>
      </dgm:prSet>
      <dgm:spPr/>
    </dgm:pt>
    <dgm:pt modelId="{F5B74A88-E161-4C04-86A1-0C46645C7930}" type="pres">
      <dgm:prSet presAssocID="{CE536722-708A-4F91-A863-6C0910E438A5}" presName="desTx" presStyleLbl="alignAccFollowNode1" presStyleIdx="5" presStyleCnt="6">
        <dgm:presLayoutVars>
          <dgm:bulletEnabled val="1"/>
        </dgm:presLayoutVars>
      </dgm:prSet>
      <dgm:spPr/>
    </dgm:pt>
  </dgm:ptLst>
  <dgm:cxnLst>
    <dgm:cxn modelId="{E270171C-5649-4E7F-8922-8E469767ACD6}" type="presOf" srcId="{C7F90736-D76F-4E69-AD5F-0F3AB1A2E531}" destId="{B3330904-4F02-4A72-BB3E-0712F08802EA}" srcOrd="0" destOrd="0" presId="urn:microsoft.com/office/officeart/2005/8/layout/hList1"/>
    <dgm:cxn modelId="{A967731E-0D70-411A-A92D-E1DDC28D9B82}" type="presOf" srcId="{E8E002D8-CF0A-4DC8-90F7-0C9C1067CBDB}" destId="{9250300C-F29F-4DCA-98F4-AA00002251B4}" srcOrd="0" destOrd="0" presId="urn:microsoft.com/office/officeart/2005/8/layout/hList1"/>
    <dgm:cxn modelId="{6AF0E835-F028-47F2-88B9-AC914D2870FE}" srcId="{C0E09C50-A1B8-4E76-95B7-E74F3B957518}" destId="{E8E002D8-CF0A-4DC8-90F7-0C9C1067CBDB}" srcOrd="2" destOrd="0" parTransId="{7C9A0DD5-7416-41C4-B27C-4082EEA5749B}" sibTransId="{5011F508-FBB6-43EF-9149-C4B2EE5BE433}"/>
    <dgm:cxn modelId="{D2B85338-A51B-470B-87F5-7886A41113CE}" type="presOf" srcId="{B7F5727B-96E3-4ED4-8B3D-1227089F26C4}" destId="{623E4E4E-5564-4664-AFC7-6E6E702A9CC0}" srcOrd="0" destOrd="0" presId="urn:microsoft.com/office/officeart/2005/8/layout/hList1"/>
    <dgm:cxn modelId="{D5B7DA40-CE65-4F67-A242-10FAFE9FBE41}" srcId="{C0E09C50-A1B8-4E76-95B7-E74F3B957518}" destId="{27096C27-1A16-4AFC-AB60-68B5926E2EEE}" srcOrd="4" destOrd="0" parTransId="{B3590D1B-7A05-4E8A-8E0B-0913DEE66E1D}" sibTransId="{10F2F4BD-83BE-4BBB-83B9-944F033E89D8}"/>
    <dgm:cxn modelId="{0168235B-C850-49E3-97B2-24CAB7A7273B}" type="presOf" srcId="{CE536722-708A-4F91-A863-6C0910E438A5}" destId="{F060FE9B-2CB2-4087-943B-0BA80F736CB1}" srcOrd="0" destOrd="0" presId="urn:microsoft.com/office/officeart/2005/8/layout/hList1"/>
    <dgm:cxn modelId="{EDA92846-595F-458C-B347-DC7AC785E059}" type="presOf" srcId="{C0E09C50-A1B8-4E76-95B7-E74F3B957518}" destId="{F846EBF7-191B-48E4-896B-BFEC94BC6F8E}" srcOrd="0" destOrd="0" presId="urn:microsoft.com/office/officeart/2005/8/layout/hList1"/>
    <dgm:cxn modelId="{EC655347-B7BB-497E-AE78-4CE433597DDE}" srcId="{E6F301F7-FBDC-4BA5-BB24-A6D4FE8A81EC}" destId="{A269752D-84C9-4EE4-84B2-AB7D0FA9BC57}" srcOrd="0" destOrd="0" parTransId="{B4446BBD-A867-46DA-8AF1-2F600B8F988B}" sibTransId="{07E88C37-F6B2-4C0E-BC07-59C22A68D43B}"/>
    <dgm:cxn modelId="{740FED71-8AAC-47C4-BAE7-1564948DC43D}" type="presOf" srcId="{A269752D-84C9-4EE4-84B2-AB7D0FA9BC57}" destId="{5A23D364-7986-435C-885C-1C5BD145211F}" srcOrd="0" destOrd="0" presId="urn:microsoft.com/office/officeart/2005/8/layout/hList1"/>
    <dgm:cxn modelId="{7F04F071-B006-413D-B008-79DE6AA9A6B8}" type="presOf" srcId="{BEFEB70E-AF9C-427F-988E-FABBEF318C21}" destId="{CEBA0291-8463-4178-AAF6-5AD5B019E6D7}" srcOrd="0" destOrd="0" presId="urn:microsoft.com/office/officeart/2005/8/layout/hList1"/>
    <dgm:cxn modelId="{FBB6B675-CD2B-4EDC-AE58-199A8C22983A}" srcId="{C0E09C50-A1B8-4E76-95B7-E74F3B957518}" destId="{E6F301F7-FBDC-4BA5-BB24-A6D4FE8A81EC}" srcOrd="3" destOrd="0" parTransId="{B6F131DD-CD27-4338-86E4-8801588B06A8}" sibTransId="{BA694BA6-998A-4674-A75D-A2457212064E}"/>
    <dgm:cxn modelId="{A5A4AE76-9BA5-4B23-B695-0DDD6B5463D2}" srcId="{BEFEB70E-AF9C-427F-988E-FABBEF318C21}" destId="{CBDB3F0B-7D52-4B43-9D31-0CB9FD29ECBD}" srcOrd="0" destOrd="0" parTransId="{68777514-7DFD-4B9A-A400-E8398204F371}" sibTransId="{65482FC2-4BA6-4825-8F59-790082A6D870}"/>
    <dgm:cxn modelId="{95876B8F-B341-4170-8566-79EC85E46597}" srcId="{C0E09C50-A1B8-4E76-95B7-E74F3B957518}" destId="{BEFEB70E-AF9C-427F-988E-FABBEF318C21}" srcOrd="0" destOrd="0" parTransId="{1BAD5C91-A1EE-4F93-B33E-3376F3005291}" sibTransId="{F972A278-2B0D-43CB-A4CF-1F47483AD297}"/>
    <dgm:cxn modelId="{0A551E90-23D7-4C08-9A9F-E2DEB2436517}" srcId="{E8E002D8-CF0A-4DC8-90F7-0C9C1067CBDB}" destId="{A469E9E4-D8F6-4E3B-8E44-C3FAE956AE80}" srcOrd="0" destOrd="0" parTransId="{3F203C8E-72BE-4C60-A1B2-CCB051611DA9}" sibTransId="{F2B5B526-A5C5-413F-95A6-846632C16F85}"/>
    <dgm:cxn modelId="{56757492-15CC-48BB-8166-606AF9D1052B}" type="presOf" srcId="{CBDB3F0B-7D52-4B43-9D31-0CB9FD29ECBD}" destId="{E5C90ABC-D3C7-4015-A5D8-4CB5F7577797}" srcOrd="0" destOrd="0" presId="urn:microsoft.com/office/officeart/2005/8/layout/hList1"/>
    <dgm:cxn modelId="{30A7D293-05D7-4C89-B6DD-0886EE13D39D}" srcId="{CE536722-708A-4F91-A863-6C0910E438A5}" destId="{18D63315-1615-4A9E-A99B-4ADC3E00581C}" srcOrd="0" destOrd="0" parTransId="{0CDA6FB6-FE6E-4420-9714-276D42330A85}" sibTransId="{4CF4B197-87BC-42CE-BDB9-1051FEA161B2}"/>
    <dgm:cxn modelId="{1C51FCA2-6060-48C5-8B10-C6D750DF4C28}" srcId="{27096C27-1A16-4AFC-AB60-68B5926E2EEE}" destId="{7576237E-3DF1-40D1-9612-2F0736AAB75B}" srcOrd="0" destOrd="0" parTransId="{DF76FDEB-8712-41B2-A3E5-726B6FE7ABAB}" sibTransId="{50AFDBF8-EFE7-4110-8A75-793ADC483B17}"/>
    <dgm:cxn modelId="{449AF6A3-D629-466E-ADF4-0B5FCAE22522}" type="presOf" srcId="{A469E9E4-D8F6-4E3B-8E44-C3FAE956AE80}" destId="{7F003A38-0C62-44DB-B60D-2E16D8526536}" srcOrd="0" destOrd="0" presId="urn:microsoft.com/office/officeart/2005/8/layout/hList1"/>
    <dgm:cxn modelId="{372CC0AA-941D-4896-9C06-21314D368B1E}" type="presOf" srcId="{7576237E-3DF1-40D1-9612-2F0736AAB75B}" destId="{F156B0F1-7355-4937-8984-A37BF1F28A78}" srcOrd="0" destOrd="0" presId="urn:microsoft.com/office/officeart/2005/8/layout/hList1"/>
    <dgm:cxn modelId="{521728B0-BD3B-48D3-ACDA-9003C45F7BD1}" srcId="{C0E09C50-A1B8-4E76-95B7-E74F3B957518}" destId="{C7F90736-D76F-4E69-AD5F-0F3AB1A2E531}" srcOrd="1" destOrd="0" parTransId="{D3991655-912F-4DB6-961F-86E9E22B9127}" sibTransId="{862367C9-918F-48F6-B9E0-6D1C4025E42D}"/>
    <dgm:cxn modelId="{55A544B0-4715-4C01-9D8C-17F71C759AA9}" srcId="{C7F90736-D76F-4E69-AD5F-0F3AB1A2E531}" destId="{B7F5727B-96E3-4ED4-8B3D-1227089F26C4}" srcOrd="0" destOrd="0" parTransId="{B91E1393-19A7-48B8-913D-DD80D15F125F}" sibTransId="{0BE18505-19B2-4E75-B498-8A5977A5711A}"/>
    <dgm:cxn modelId="{F5E5DCB1-E29D-470F-9300-6FC25E5EE944}" type="presOf" srcId="{18D63315-1615-4A9E-A99B-4ADC3E00581C}" destId="{F5B74A88-E161-4C04-86A1-0C46645C7930}" srcOrd="0" destOrd="0" presId="urn:microsoft.com/office/officeart/2005/8/layout/hList1"/>
    <dgm:cxn modelId="{C24B6FBF-E76C-4177-82B8-D5E6F913D19B}" srcId="{C0E09C50-A1B8-4E76-95B7-E74F3B957518}" destId="{CE536722-708A-4F91-A863-6C0910E438A5}" srcOrd="5" destOrd="0" parTransId="{95AE2B29-C668-4061-A3BA-1401AEA2B828}" sibTransId="{46FD25D6-5AF1-4DAE-9D88-CAC3AD60813B}"/>
    <dgm:cxn modelId="{73915AC5-45AD-43EC-BDE6-0F233601CA1B}" type="presOf" srcId="{27096C27-1A16-4AFC-AB60-68B5926E2EEE}" destId="{AF579768-D711-4A35-B1AC-13125F7DAA7A}" srcOrd="0" destOrd="0" presId="urn:microsoft.com/office/officeart/2005/8/layout/hList1"/>
    <dgm:cxn modelId="{6DE6E8DB-2AA7-4F55-9117-C29780CFCC7F}" type="presOf" srcId="{E6F301F7-FBDC-4BA5-BB24-A6D4FE8A81EC}" destId="{1C817BA5-FC9F-4AFD-8178-DC35CAE66E78}" srcOrd="0" destOrd="0" presId="urn:microsoft.com/office/officeart/2005/8/layout/hList1"/>
    <dgm:cxn modelId="{9B5A87BD-DE08-4C35-A17F-0D877DC3480B}" type="presParOf" srcId="{F846EBF7-191B-48E4-896B-BFEC94BC6F8E}" destId="{CE6109CC-8473-435F-8C8A-E65409EF3547}" srcOrd="0" destOrd="0" presId="urn:microsoft.com/office/officeart/2005/8/layout/hList1"/>
    <dgm:cxn modelId="{835BEEFC-1D0C-45C6-B651-8856F6C9BF20}" type="presParOf" srcId="{CE6109CC-8473-435F-8C8A-E65409EF3547}" destId="{CEBA0291-8463-4178-AAF6-5AD5B019E6D7}" srcOrd="0" destOrd="0" presId="urn:microsoft.com/office/officeart/2005/8/layout/hList1"/>
    <dgm:cxn modelId="{7C149EE6-798A-40DC-AAD1-50289D5271C4}" type="presParOf" srcId="{CE6109CC-8473-435F-8C8A-E65409EF3547}" destId="{E5C90ABC-D3C7-4015-A5D8-4CB5F7577797}" srcOrd="1" destOrd="0" presId="urn:microsoft.com/office/officeart/2005/8/layout/hList1"/>
    <dgm:cxn modelId="{A61E8074-B023-42DF-89A6-049402B126A5}" type="presParOf" srcId="{F846EBF7-191B-48E4-896B-BFEC94BC6F8E}" destId="{B0C7B1B5-1147-406E-BFF1-F702B31207CE}" srcOrd="1" destOrd="0" presId="urn:microsoft.com/office/officeart/2005/8/layout/hList1"/>
    <dgm:cxn modelId="{30E963CA-CDD9-459A-B49B-177DC596124F}" type="presParOf" srcId="{F846EBF7-191B-48E4-896B-BFEC94BC6F8E}" destId="{10F26FA1-4823-4655-96F9-6F25C4E740EF}" srcOrd="2" destOrd="0" presId="urn:microsoft.com/office/officeart/2005/8/layout/hList1"/>
    <dgm:cxn modelId="{F7CF2711-6194-4699-A76A-ED74A1731274}" type="presParOf" srcId="{10F26FA1-4823-4655-96F9-6F25C4E740EF}" destId="{B3330904-4F02-4A72-BB3E-0712F08802EA}" srcOrd="0" destOrd="0" presId="urn:microsoft.com/office/officeart/2005/8/layout/hList1"/>
    <dgm:cxn modelId="{1133DA2F-1514-4E04-9C3C-58FF868CF70F}" type="presParOf" srcId="{10F26FA1-4823-4655-96F9-6F25C4E740EF}" destId="{623E4E4E-5564-4664-AFC7-6E6E702A9CC0}" srcOrd="1" destOrd="0" presId="urn:microsoft.com/office/officeart/2005/8/layout/hList1"/>
    <dgm:cxn modelId="{4D11AF97-F718-4AE3-9D7F-4A60512A9A21}" type="presParOf" srcId="{F846EBF7-191B-48E4-896B-BFEC94BC6F8E}" destId="{2D6BD282-B172-4C47-8433-85D269AFFD24}" srcOrd="3" destOrd="0" presId="urn:microsoft.com/office/officeart/2005/8/layout/hList1"/>
    <dgm:cxn modelId="{7FA7EF87-9F9F-4178-BD36-FE67DDA70C68}" type="presParOf" srcId="{F846EBF7-191B-48E4-896B-BFEC94BC6F8E}" destId="{DC0A93FF-EEFB-4B2E-8862-0D14DC2EFA5F}" srcOrd="4" destOrd="0" presId="urn:microsoft.com/office/officeart/2005/8/layout/hList1"/>
    <dgm:cxn modelId="{2D1928C8-992D-4D13-B8AB-B75FA35F1BDC}" type="presParOf" srcId="{DC0A93FF-EEFB-4B2E-8862-0D14DC2EFA5F}" destId="{9250300C-F29F-4DCA-98F4-AA00002251B4}" srcOrd="0" destOrd="0" presId="urn:microsoft.com/office/officeart/2005/8/layout/hList1"/>
    <dgm:cxn modelId="{3B5631EA-6B5C-46DB-AC1E-7E90DECE5F2B}" type="presParOf" srcId="{DC0A93FF-EEFB-4B2E-8862-0D14DC2EFA5F}" destId="{7F003A38-0C62-44DB-B60D-2E16D8526536}" srcOrd="1" destOrd="0" presId="urn:microsoft.com/office/officeart/2005/8/layout/hList1"/>
    <dgm:cxn modelId="{DF6CBD1E-0157-4FC2-841E-65B6E0648AB9}" type="presParOf" srcId="{F846EBF7-191B-48E4-896B-BFEC94BC6F8E}" destId="{E1A865BC-D02C-49CF-B251-CCE1480E2A60}" srcOrd="5" destOrd="0" presId="urn:microsoft.com/office/officeart/2005/8/layout/hList1"/>
    <dgm:cxn modelId="{7713D269-7F3E-4DA1-AC92-5EC5995DDE0B}" type="presParOf" srcId="{F846EBF7-191B-48E4-896B-BFEC94BC6F8E}" destId="{83855783-D64B-412B-8C92-F8F4A3966252}" srcOrd="6" destOrd="0" presId="urn:microsoft.com/office/officeart/2005/8/layout/hList1"/>
    <dgm:cxn modelId="{003D031E-40CE-432C-848B-0A83A1909289}" type="presParOf" srcId="{83855783-D64B-412B-8C92-F8F4A3966252}" destId="{1C817BA5-FC9F-4AFD-8178-DC35CAE66E78}" srcOrd="0" destOrd="0" presId="urn:microsoft.com/office/officeart/2005/8/layout/hList1"/>
    <dgm:cxn modelId="{E690771C-C4BD-4DA1-8DD4-7820D32E13EA}" type="presParOf" srcId="{83855783-D64B-412B-8C92-F8F4A3966252}" destId="{5A23D364-7986-435C-885C-1C5BD145211F}" srcOrd="1" destOrd="0" presId="urn:microsoft.com/office/officeart/2005/8/layout/hList1"/>
    <dgm:cxn modelId="{76EA7B53-EDC2-4169-BF9D-EDBFBF815B75}" type="presParOf" srcId="{F846EBF7-191B-48E4-896B-BFEC94BC6F8E}" destId="{29A8B6BC-645C-4219-8C88-668A4AAE92ED}" srcOrd="7" destOrd="0" presId="urn:microsoft.com/office/officeart/2005/8/layout/hList1"/>
    <dgm:cxn modelId="{98C24FEC-9E62-481A-99B0-5EFB562D32A7}" type="presParOf" srcId="{F846EBF7-191B-48E4-896B-BFEC94BC6F8E}" destId="{43E150AF-74C8-412D-9C9D-1C4F4023CEE4}" srcOrd="8" destOrd="0" presId="urn:microsoft.com/office/officeart/2005/8/layout/hList1"/>
    <dgm:cxn modelId="{F392FE6D-531B-43DB-8E42-80639E935A14}" type="presParOf" srcId="{43E150AF-74C8-412D-9C9D-1C4F4023CEE4}" destId="{AF579768-D711-4A35-B1AC-13125F7DAA7A}" srcOrd="0" destOrd="0" presId="urn:microsoft.com/office/officeart/2005/8/layout/hList1"/>
    <dgm:cxn modelId="{70C48ADE-09F5-48E0-BB36-67088504418F}" type="presParOf" srcId="{43E150AF-74C8-412D-9C9D-1C4F4023CEE4}" destId="{F156B0F1-7355-4937-8984-A37BF1F28A78}" srcOrd="1" destOrd="0" presId="urn:microsoft.com/office/officeart/2005/8/layout/hList1"/>
    <dgm:cxn modelId="{EFE76F72-D8AF-4D71-AD50-AA7A08AB0FFC}" type="presParOf" srcId="{F846EBF7-191B-48E4-896B-BFEC94BC6F8E}" destId="{BF910609-B1BE-466F-9DBF-64B2E0AB1DBA}" srcOrd="9" destOrd="0" presId="urn:microsoft.com/office/officeart/2005/8/layout/hList1"/>
    <dgm:cxn modelId="{0CA7CCA7-9DC2-47AA-856C-74836847800C}" type="presParOf" srcId="{F846EBF7-191B-48E4-896B-BFEC94BC6F8E}" destId="{63DC205D-9FAF-4B5A-A848-B3D9D723437D}" srcOrd="10" destOrd="0" presId="urn:microsoft.com/office/officeart/2005/8/layout/hList1"/>
    <dgm:cxn modelId="{0E13DE00-5315-4D34-87B1-6C89F2F2D233}" type="presParOf" srcId="{63DC205D-9FAF-4B5A-A848-B3D9D723437D}" destId="{F060FE9B-2CB2-4087-943B-0BA80F736CB1}" srcOrd="0" destOrd="0" presId="urn:microsoft.com/office/officeart/2005/8/layout/hList1"/>
    <dgm:cxn modelId="{F3D4CC9E-1FDE-42FA-81D8-3EE1BC0DE21F}" type="presParOf" srcId="{63DC205D-9FAF-4B5A-A848-B3D9D723437D}" destId="{F5B74A88-E161-4C04-86A1-0C46645C793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9AB69EB-DF2E-4F06-9979-DF158DE03343}" type="doc">
      <dgm:prSet loTypeId="urn:microsoft.com/office/officeart/2005/8/layout/h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F517770-E771-4D09-8219-C0E0BE6DF12A}">
      <dgm:prSet phldrT="[Text]" custT="1"/>
      <dgm:spPr/>
      <dgm:t>
        <a:bodyPr/>
        <a:lstStyle/>
        <a:p>
          <a:r>
            <a: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1</a:t>
          </a:r>
        </a:p>
      </dgm:t>
    </dgm:pt>
    <dgm:pt modelId="{B4C00A65-AED5-45D0-A3F2-862B17AC27C7}" type="parTrans" cxnId="{7077642F-E9F2-43D2-9268-47150FF62325}">
      <dgm:prSet/>
      <dgm:spPr/>
      <dgm:t>
        <a:bodyPr/>
        <a:lstStyle/>
        <a:p>
          <a:endParaRPr lang="en-US" sz="2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62F371E-48E7-47E9-9C3A-1A6B6B1E8034}" type="sibTrans" cxnId="{7077642F-E9F2-43D2-9268-47150FF62325}">
      <dgm:prSet/>
      <dgm:spPr/>
      <dgm:t>
        <a:bodyPr/>
        <a:lstStyle/>
        <a:p>
          <a:endParaRPr lang="en-US" sz="2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08331FE-8BA1-4129-8930-C118E028C7B9}">
      <dgm:prSet phldrT="[Text]" custT="1"/>
      <dgm:spPr/>
      <dgm:t>
        <a:bodyPr/>
        <a:lstStyle/>
        <a:p>
          <a:pPr marL="0" indent="0" algn="ctr">
            <a:buNone/>
          </a:pPr>
          <a:r>
            <a:rPr lang="es-ES" sz="3300" b="1" dirty="0" err="1">
              <a:latin typeface="Calibri" panose="020F0502020204030204" pitchFamily="34" charset="0"/>
              <a:cs typeface="Calibri" panose="020F0502020204030204" pitchFamily="34" charset="0"/>
            </a:rPr>
            <a:t>Xác</a:t>
          </a:r>
          <a:r>
            <a:rPr lang="es-ES" sz="33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3300" b="1" dirty="0" err="1">
              <a:latin typeface="Calibri" panose="020F0502020204030204" pitchFamily="34" charset="0"/>
              <a:cs typeface="Calibri" panose="020F0502020204030204" pitchFamily="34" charset="0"/>
            </a:rPr>
            <a:t>định</a:t>
          </a:r>
          <a:r>
            <a:rPr lang="es-ES" sz="33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3300" b="1" dirty="0" err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chủ</a:t>
          </a:r>
          <a:r>
            <a:rPr lang="es-ES" sz="33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3300" b="1" dirty="0" err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đề</a:t>
          </a:r>
          <a:r>
            <a:rPr lang="es-ES" sz="33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3300" b="1" dirty="0" err="1">
              <a:latin typeface="Calibri" panose="020F0502020204030204" pitchFamily="34" charset="0"/>
              <a:cs typeface="Calibri" panose="020F0502020204030204" pitchFamily="34" charset="0"/>
            </a:rPr>
            <a:t>và</a:t>
          </a:r>
          <a:r>
            <a:rPr lang="es-ES" sz="33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3300" b="1" dirty="0" err="1">
              <a:latin typeface="Calibri" panose="020F0502020204030204" pitchFamily="34" charset="0"/>
              <a:cs typeface="Calibri" panose="020F0502020204030204" pitchFamily="34" charset="0"/>
            </a:rPr>
            <a:t>mục</a:t>
          </a:r>
          <a:r>
            <a:rPr lang="es-ES" sz="33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3300" b="1" dirty="0" err="1">
              <a:latin typeface="Calibri" panose="020F0502020204030204" pitchFamily="34" charset="0"/>
              <a:cs typeface="Calibri" panose="020F0502020204030204" pitchFamily="34" charset="0"/>
            </a:rPr>
            <a:t>tiêu</a:t>
          </a:r>
          <a:r>
            <a:rPr lang="es-ES" sz="33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3300" b="1" dirty="0" err="1">
              <a:latin typeface="Calibri" panose="020F0502020204030204" pitchFamily="34" charset="0"/>
              <a:cs typeface="Calibri" panose="020F0502020204030204" pitchFamily="34" charset="0"/>
            </a:rPr>
            <a:t>của</a:t>
          </a:r>
          <a:r>
            <a:rPr lang="es-ES" sz="33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3300" b="1" dirty="0" err="1">
              <a:latin typeface="Calibri" panose="020F0502020204030204" pitchFamily="34" charset="0"/>
              <a:cs typeface="Calibri" panose="020F0502020204030204" pitchFamily="34" charset="0"/>
            </a:rPr>
            <a:t>chủ</a:t>
          </a:r>
          <a:r>
            <a:rPr lang="es-ES" sz="33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3300" b="1" dirty="0" err="1">
              <a:latin typeface="Calibri" panose="020F0502020204030204" pitchFamily="34" charset="0"/>
              <a:cs typeface="Calibri" panose="020F0502020204030204" pitchFamily="34" charset="0"/>
            </a:rPr>
            <a:t>đề</a:t>
          </a:r>
          <a:endParaRPr lang="en-US" sz="33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101A8DC-C11E-4A95-B05A-B268B5E75467}" type="parTrans" cxnId="{A70DD09B-FD33-44E3-923F-890B64F3E6B4}">
      <dgm:prSet/>
      <dgm:spPr/>
      <dgm:t>
        <a:bodyPr/>
        <a:lstStyle/>
        <a:p>
          <a:endParaRPr lang="en-US" sz="2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D8793CA-8618-43E7-9E3D-40A8DCFCF221}" type="sibTrans" cxnId="{A70DD09B-FD33-44E3-923F-890B64F3E6B4}">
      <dgm:prSet/>
      <dgm:spPr/>
      <dgm:t>
        <a:bodyPr/>
        <a:lstStyle/>
        <a:p>
          <a:endParaRPr lang="en-US" sz="2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AAA31AF-C6CD-41D5-A81B-1CABA3DFFA77}">
      <dgm:prSet phldrT="[Text]" custT="1"/>
      <dgm:spPr/>
      <dgm:t>
        <a:bodyPr/>
        <a:lstStyle/>
        <a:p>
          <a:r>
            <a: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2</a:t>
          </a:r>
        </a:p>
      </dgm:t>
    </dgm:pt>
    <dgm:pt modelId="{4D441F4E-3AD0-4CB8-A9F2-C802D2E3E539}" type="parTrans" cxnId="{436149CA-0D58-403D-9975-5253666AB81B}">
      <dgm:prSet/>
      <dgm:spPr/>
      <dgm:t>
        <a:bodyPr/>
        <a:lstStyle/>
        <a:p>
          <a:endParaRPr lang="en-US" sz="2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1C7A785-A08C-4BBB-A0E5-634D21567357}" type="sibTrans" cxnId="{436149CA-0D58-403D-9975-5253666AB81B}">
      <dgm:prSet/>
      <dgm:spPr/>
      <dgm:t>
        <a:bodyPr/>
        <a:lstStyle/>
        <a:p>
          <a:endParaRPr lang="en-US" sz="2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FB83E04-CFBB-4E5C-97E4-FD85BE83A1B4}">
      <dgm:prSet phldrT="[Text]" custT="1"/>
      <dgm:spPr/>
      <dgm:t>
        <a:bodyPr/>
        <a:lstStyle/>
        <a:p>
          <a:pPr marL="0" indent="0" algn="ctr">
            <a:buNone/>
          </a:pPr>
          <a:r>
            <a:rPr lang="en-US" sz="3000" b="1" dirty="0" err="1">
              <a:latin typeface="Calibri" panose="020F0502020204030204" pitchFamily="34" charset="0"/>
              <a:cs typeface="Calibri" panose="020F0502020204030204" pitchFamily="34" charset="0"/>
            </a:rPr>
            <a:t>Lựa</a:t>
          </a:r>
          <a:r>
            <a:rPr lang="en-US" sz="30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000" b="1" dirty="0" err="1">
              <a:latin typeface="Calibri" panose="020F0502020204030204" pitchFamily="34" charset="0"/>
              <a:cs typeface="Calibri" panose="020F0502020204030204" pitchFamily="34" charset="0"/>
            </a:rPr>
            <a:t>chọn</a:t>
          </a:r>
          <a:r>
            <a:rPr lang="en-US" sz="30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000" b="1" dirty="0" err="1">
              <a:latin typeface="Calibri" panose="020F0502020204030204" pitchFamily="34" charset="0"/>
              <a:cs typeface="Calibri" panose="020F0502020204030204" pitchFamily="34" charset="0"/>
            </a:rPr>
            <a:t>và</a:t>
          </a:r>
          <a:r>
            <a:rPr lang="en-US" sz="30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000" b="1" dirty="0" err="1">
              <a:latin typeface="Calibri" panose="020F0502020204030204" pitchFamily="34" charset="0"/>
              <a:cs typeface="Calibri" panose="020F0502020204030204" pitchFamily="34" charset="0"/>
            </a:rPr>
            <a:t>xây</a:t>
          </a:r>
          <a:r>
            <a:rPr lang="en-US" sz="30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000" b="1" dirty="0" err="1">
              <a:latin typeface="Calibri" panose="020F0502020204030204" pitchFamily="34" charset="0"/>
              <a:cs typeface="Calibri" panose="020F0502020204030204" pitchFamily="34" charset="0"/>
            </a:rPr>
            <a:t>dựng</a:t>
          </a:r>
          <a:r>
            <a:rPr lang="en-US" sz="30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000" b="1" dirty="0" err="1">
              <a:latin typeface="Calibri" panose="020F0502020204030204" pitchFamily="34" charset="0"/>
              <a:cs typeface="Calibri" panose="020F0502020204030204" pitchFamily="34" charset="0"/>
            </a:rPr>
            <a:t>nội</a:t>
          </a:r>
          <a:r>
            <a:rPr lang="en-US" sz="3000" b="1" dirty="0">
              <a:latin typeface="Calibri" panose="020F0502020204030204" pitchFamily="34" charset="0"/>
              <a:cs typeface="Calibri" panose="020F0502020204030204" pitchFamily="34" charset="0"/>
            </a:rPr>
            <a:t> dung </a:t>
          </a:r>
          <a:r>
            <a:rPr lang="en-US" sz="3000" b="1" dirty="0" err="1">
              <a:latin typeface="Calibri" panose="020F0502020204030204" pitchFamily="34" charset="0"/>
              <a:cs typeface="Calibri" panose="020F0502020204030204" pitchFamily="34" charset="0"/>
            </a:rPr>
            <a:t>hoạt</a:t>
          </a:r>
          <a:r>
            <a:rPr lang="en-US" sz="30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000" b="1" dirty="0" err="1">
              <a:latin typeface="Calibri" panose="020F0502020204030204" pitchFamily="34" charset="0"/>
              <a:cs typeface="Calibri" panose="020F0502020204030204" pitchFamily="34" charset="0"/>
            </a:rPr>
            <a:t>động</a:t>
          </a:r>
          <a:r>
            <a:rPr lang="en-US" sz="30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000" b="1" dirty="0" err="1">
              <a:latin typeface="Calibri" panose="020F0502020204030204" pitchFamily="34" charset="0"/>
              <a:cs typeface="Calibri" panose="020F0502020204030204" pitchFamily="34" charset="0"/>
            </a:rPr>
            <a:t>của</a:t>
          </a:r>
          <a:r>
            <a:rPr lang="en-US" sz="30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000" b="1" dirty="0" err="1">
              <a:latin typeface="Calibri" panose="020F0502020204030204" pitchFamily="34" charset="0"/>
              <a:cs typeface="Calibri" panose="020F0502020204030204" pitchFamily="34" charset="0"/>
            </a:rPr>
            <a:t>chủ</a:t>
          </a:r>
          <a:r>
            <a:rPr lang="en-US" sz="30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000" b="1" dirty="0" err="1">
              <a:latin typeface="Calibri" panose="020F0502020204030204" pitchFamily="34" charset="0"/>
              <a:cs typeface="Calibri" panose="020F0502020204030204" pitchFamily="34" charset="0"/>
            </a:rPr>
            <a:t>đề</a:t>
          </a:r>
          <a:endParaRPr lang="en-US" sz="30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5F18EBD-06AE-4CB4-87B0-14266E532526}" type="parTrans" cxnId="{8F285075-E3F7-4709-A907-B78E1A6FA7E3}">
      <dgm:prSet/>
      <dgm:spPr/>
      <dgm:t>
        <a:bodyPr/>
        <a:lstStyle/>
        <a:p>
          <a:endParaRPr lang="en-US" sz="2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FC2758E-28E6-45C7-AEC6-8A6F98BD9E24}" type="sibTrans" cxnId="{8F285075-E3F7-4709-A907-B78E1A6FA7E3}">
      <dgm:prSet/>
      <dgm:spPr/>
      <dgm:t>
        <a:bodyPr/>
        <a:lstStyle/>
        <a:p>
          <a:endParaRPr lang="en-US" sz="2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4DED513-5598-4765-8E71-6541A53BD24B}">
      <dgm:prSet phldrT="[Text]" custT="1"/>
      <dgm:spPr/>
      <dgm:t>
        <a:bodyPr/>
        <a:lstStyle/>
        <a:p>
          <a:r>
            <a: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3</a:t>
          </a:r>
        </a:p>
      </dgm:t>
    </dgm:pt>
    <dgm:pt modelId="{12A18D69-B84A-4E64-8EC2-55D52508A88D}" type="parTrans" cxnId="{CE34C44F-52BC-4DD9-8F7F-B6670602DDC2}">
      <dgm:prSet/>
      <dgm:spPr/>
      <dgm:t>
        <a:bodyPr/>
        <a:lstStyle/>
        <a:p>
          <a:endParaRPr lang="en-US" sz="2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9AA2EB8-7639-474D-A7F8-ED6A7ED577EB}" type="sibTrans" cxnId="{CE34C44F-52BC-4DD9-8F7F-B6670602DDC2}">
      <dgm:prSet/>
      <dgm:spPr/>
      <dgm:t>
        <a:bodyPr/>
        <a:lstStyle/>
        <a:p>
          <a:endParaRPr lang="en-US" sz="2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82D0267-F834-4C91-B9E2-CB8239C271E3}">
      <dgm:prSet phldrT="[Text]" custT="1"/>
      <dgm:spPr/>
      <dgm:t>
        <a:bodyPr/>
        <a:lstStyle/>
        <a:p>
          <a:pPr marL="0" indent="0" algn="ctr">
            <a:buNone/>
          </a:pPr>
          <a:r>
            <a:rPr lang="en-US" sz="3300" b="1" dirty="0" err="1">
              <a:latin typeface="Calibri" panose="020F0502020204030204" pitchFamily="34" charset="0"/>
              <a:cs typeface="Calibri" panose="020F0502020204030204" pitchFamily="34" charset="0"/>
            </a:rPr>
            <a:t>Thiết</a:t>
          </a:r>
          <a:r>
            <a:rPr lang="en-US" sz="33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300" b="1" dirty="0" err="1">
              <a:latin typeface="Calibri" panose="020F0502020204030204" pitchFamily="34" charset="0"/>
              <a:cs typeface="Calibri" panose="020F0502020204030204" pitchFamily="34" charset="0"/>
            </a:rPr>
            <a:t>kế</a:t>
          </a:r>
          <a:r>
            <a:rPr lang="en-US" sz="33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300" b="1" dirty="0" err="1">
              <a:latin typeface="Calibri" panose="020F0502020204030204" pitchFamily="34" charset="0"/>
              <a:cs typeface="Calibri" panose="020F0502020204030204" pitchFamily="34" charset="0"/>
            </a:rPr>
            <a:t>tiến</a:t>
          </a:r>
          <a:r>
            <a:rPr lang="en-US" sz="33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300" b="1" dirty="0" err="1">
              <a:latin typeface="Calibri" panose="020F0502020204030204" pitchFamily="34" charset="0"/>
              <a:cs typeface="Calibri" panose="020F0502020204030204" pitchFamily="34" charset="0"/>
            </a:rPr>
            <a:t>trình</a:t>
          </a:r>
          <a:r>
            <a:rPr lang="en-US" sz="33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300" b="1" dirty="0" err="1">
              <a:latin typeface="Calibri" panose="020F0502020204030204" pitchFamily="34" charset="0"/>
              <a:cs typeface="Calibri" panose="020F0502020204030204" pitchFamily="34" charset="0"/>
            </a:rPr>
            <a:t>tổ</a:t>
          </a:r>
          <a:r>
            <a:rPr lang="en-US" sz="33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300" b="1" dirty="0" err="1">
              <a:latin typeface="Calibri" panose="020F0502020204030204" pitchFamily="34" charset="0"/>
              <a:cs typeface="Calibri" panose="020F0502020204030204" pitchFamily="34" charset="0"/>
            </a:rPr>
            <a:t>chức</a:t>
          </a:r>
          <a:r>
            <a:rPr lang="en-US" sz="33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300" b="1" dirty="0" err="1">
              <a:latin typeface="Calibri" panose="020F0502020204030204" pitchFamily="34" charset="0"/>
              <a:cs typeface="Calibri" panose="020F0502020204030204" pitchFamily="34" charset="0"/>
            </a:rPr>
            <a:t>hoạt</a:t>
          </a:r>
          <a:r>
            <a:rPr lang="en-US" sz="33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300" b="1" dirty="0" err="1">
              <a:latin typeface="Calibri" panose="020F0502020204030204" pitchFamily="34" charset="0"/>
              <a:cs typeface="Calibri" panose="020F0502020204030204" pitchFamily="34" charset="0"/>
            </a:rPr>
            <a:t>động</a:t>
          </a:r>
          <a:endParaRPr lang="en-US" sz="33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51B0A66-0F26-4750-9BE3-D4DE04FFB3B4}" type="parTrans" cxnId="{FDFCC5A0-7CE7-40CF-9836-D3E6E07C6F24}">
      <dgm:prSet/>
      <dgm:spPr/>
      <dgm:t>
        <a:bodyPr/>
        <a:lstStyle/>
        <a:p>
          <a:endParaRPr lang="en-US" sz="2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84ED65-F1F4-4F74-B5D8-707EED184D7A}" type="sibTrans" cxnId="{FDFCC5A0-7CE7-40CF-9836-D3E6E07C6F24}">
      <dgm:prSet/>
      <dgm:spPr/>
      <dgm:t>
        <a:bodyPr/>
        <a:lstStyle/>
        <a:p>
          <a:endParaRPr lang="en-US" sz="2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B2E5EE1-92B8-4CEF-91CB-D47EB1BC7F5E}">
      <dgm:prSet phldrT="[Text]" custT="1"/>
      <dgm:spPr/>
      <dgm:t>
        <a:bodyPr/>
        <a:lstStyle/>
        <a:p>
          <a:r>
            <a: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4</a:t>
          </a:r>
        </a:p>
      </dgm:t>
    </dgm:pt>
    <dgm:pt modelId="{BEF49911-0665-48AF-90F8-D741DECA5E8F}" type="parTrans" cxnId="{A5CDBBB7-58CE-4738-99C0-580D91F4D82C}">
      <dgm:prSet/>
      <dgm:spPr/>
      <dgm:t>
        <a:bodyPr/>
        <a:lstStyle/>
        <a:p>
          <a:endParaRPr lang="en-US" sz="2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A771EC8-F6B5-40B2-ADED-1C57455D6CD3}" type="sibTrans" cxnId="{A5CDBBB7-58CE-4738-99C0-580D91F4D82C}">
      <dgm:prSet/>
      <dgm:spPr/>
      <dgm:t>
        <a:bodyPr/>
        <a:lstStyle/>
        <a:p>
          <a:endParaRPr lang="en-US" sz="2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4B84CDE-4A61-4A00-889A-DBD1D1CEBBBF}">
      <dgm:prSet custT="1"/>
      <dgm:spPr/>
      <dgm:t>
        <a:bodyPr/>
        <a:lstStyle/>
        <a:p>
          <a:pPr marL="0" indent="0" algn="ctr">
            <a:buNone/>
          </a:pPr>
          <a:r>
            <a:rPr lang="en-US" sz="3000" b="1" dirty="0" err="1">
              <a:latin typeface="Calibri" panose="020F0502020204030204" pitchFamily="34" charset="0"/>
              <a:cs typeface="Calibri" panose="020F0502020204030204" pitchFamily="34" charset="0"/>
            </a:rPr>
            <a:t>Xác</a:t>
          </a:r>
          <a:r>
            <a:rPr lang="en-US" sz="30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000" b="1" dirty="0" err="1">
              <a:latin typeface="Calibri" panose="020F0502020204030204" pitchFamily="34" charset="0"/>
              <a:cs typeface="Calibri" panose="020F0502020204030204" pitchFamily="34" charset="0"/>
            </a:rPr>
            <a:t>định</a:t>
          </a:r>
          <a:r>
            <a:rPr lang="en-US" sz="30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000" b="1" dirty="0" err="1">
              <a:latin typeface="Calibri" panose="020F0502020204030204" pitchFamily="34" charset="0"/>
              <a:cs typeface="Calibri" panose="020F0502020204030204" pitchFamily="34" charset="0"/>
            </a:rPr>
            <a:t>hình</a:t>
          </a:r>
          <a:r>
            <a:rPr lang="en-US" sz="30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000" b="1" dirty="0" err="1">
              <a:latin typeface="Calibri" panose="020F0502020204030204" pitchFamily="34" charset="0"/>
              <a:cs typeface="Calibri" panose="020F0502020204030204" pitchFamily="34" charset="0"/>
            </a:rPr>
            <a:t>thức</a:t>
          </a:r>
          <a:r>
            <a:rPr lang="en-US" sz="3000" b="1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3000" b="1" dirty="0" err="1">
              <a:latin typeface="Calibri" panose="020F0502020204030204" pitchFamily="34" charset="0"/>
              <a:cs typeface="Calibri" panose="020F0502020204030204" pitchFamily="34" charset="0"/>
            </a:rPr>
            <a:t>phương</a:t>
          </a:r>
          <a:r>
            <a:rPr lang="en-US" sz="30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000" b="1" dirty="0" err="1">
              <a:latin typeface="Calibri" panose="020F0502020204030204" pitchFamily="34" charset="0"/>
              <a:cs typeface="Calibri" panose="020F0502020204030204" pitchFamily="34" charset="0"/>
            </a:rPr>
            <a:t>pháp</a:t>
          </a:r>
          <a:r>
            <a:rPr lang="en-US" sz="30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000" b="1" dirty="0" err="1">
              <a:latin typeface="Calibri" panose="020F0502020204030204" pitchFamily="34" charset="0"/>
              <a:cs typeface="Calibri" panose="020F0502020204030204" pitchFamily="34" charset="0"/>
            </a:rPr>
            <a:t>tổ</a:t>
          </a:r>
          <a:r>
            <a:rPr lang="en-US" sz="30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000" b="1" dirty="0" err="1">
              <a:latin typeface="Calibri" panose="020F0502020204030204" pitchFamily="34" charset="0"/>
              <a:cs typeface="Calibri" panose="020F0502020204030204" pitchFamily="34" charset="0"/>
            </a:rPr>
            <a:t>chức</a:t>
          </a:r>
          <a:r>
            <a:rPr lang="en-US" sz="30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000" b="1" dirty="0" err="1">
              <a:latin typeface="Calibri" panose="020F0502020204030204" pitchFamily="34" charset="0"/>
              <a:cs typeface="Calibri" panose="020F0502020204030204" pitchFamily="34" charset="0"/>
            </a:rPr>
            <a:t>hoạt</a:t>
          </a:r>
          <a:r>
            <a:rPr lang="en-US" sz="30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000" b="1" dirty="0" err="1">
              <a:latin typeface="Calibri" panose="020F0502020204030204" pitchFamily="34" charset="0"/>
              <a:cs typeface="Calibri" panose="020F0502020204030204" pitchFamily="34" charset="0"/>
            </a:rPr>
            <a:t>động</a:t>
          </a:r>
          <a:endParaRPr lang="en-US" sz="30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708240-B073-4492-B2F2-9ABBCB8968E7}" type="parTrans" cxnId="{3788E1A8-C5C3-4FE8-8A42-7D12EF56F1C3}">
      <dgm:prSet/>
      <dgm:spPr/>
      <dgm:t>
        <a:bodyPr/>
        <a:lstStyle/>
        <a:p>
          <a:endParaRPr lang="en-US" sz="2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FC0F8FC-6D19-4E23-AD24-16E96B60BC67}" type="sibTrans" cxnId="{3788E1A8-C5C3-4FE8-8A42-7D12EF56F1C3}">
      <dgm:prSet/>
      <dgm:spPr/>
      <dgm:t>
        <a:bodyPr/>
        <a:lstStyle/>
        <a:p>
          <a:endParaRPr lang="en-US" sz="2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E79AEA0-959C-4774-A197-2FBF372A30B6}">
      <dgm:prSet phldrT="[Text]" custT="1"/>
      <dgm:spPr/>
      <dgm:t>
        <a:bodyPr/>
        <a:lstStyle/>
        <a:p>
          <a:pPr marL="0" indent="0" algn="ctr">
            <a:buNone/>
          </a:pPr>
          <a:endParaRPr lang="en-US" sz="3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F996747-8422-4CA9-B282-EDDD18ABA28E}" type="parTrans" cxnId="{C02C4572-A1B2-4D25-ACAD-B3FD1EE31A55}">
      <dgm:prSet/>
      <dgm:spPr/>
      <dgm:t>
        <a:bodyPr/>
        <a:lstStyle/>
        <a:p>
          <a:endParaRPr lang="en-US"/>
        </a:p>
      </dgm:t>
    </dgm:pt>
    <dgm:pt modelId="{7EDB0608-D872-45F9-9D7D-E009DF7C28B3}" type="sibTrans" cxnId="{C02C4572-A1B2-4D25-ACAD-B3FD1EE31A55}">
      <dgm:prSet/>
      <dgm:spPr/>
      <dgm:t>
        <a:bodyPr/>
        <a:lstStyle/>
        <a:p>
          <a:endParaRPr lang="en-US"/>
        </a:p>
      </dgm:t>
    </dgm:pt>
    <dgm:pt modelId="{8B0C1602-3F08-48AA-8131-3EB24B64C813}">
      <dgm:prSet phldrT="[Text]" custT="1"/>
      <dgm:spPr/>
      <dgm:t>
        <a:bodyPr/>
        <a:lstStyle/>
        <a:p>
          <a:pPr marL="0" indent="0" algn="ctr">
            <a:buNone/>
          </a:pPr>
          <a:endParaRPr lang="en-US" sz="3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C8BE216-A93F-4796-82BB-6F5DBD3C0D0E}" type="parTrans" cxnId="{D2D2D720-80A3-4799-A9F2-16EFF0DEFC8E}">
      <dgm:prSet/>
      <dgm:spPr/>
      <dgm:t>
        <a:bodyPr/>
        <a:lstStyle/>
        <a:p>
          <a:endParaRPr lang="en-US"/>
        </a:p>
      </dgm:t>
    </dgm:pt>
    <dgm:pt modelId="{7E3505C9-B4EC-4F0A-941D-FC4DF0F4176C}" type="sibTrans" cxnId="{D2D2D720-80A3-4799-A9F2-16EFF0DEFC8E}">
      <dgm:prSet/>
      <dgm:spPr/>
      <dgm:t>
        <a:bodyPr/>
        <a:lstStyle/>
        <a:p>
          <a:endParaRPr lang="en-US"/>
        </a:p>
      </dgm:t>
    </dgm:pt>
    <dgm:pt modelId="{6B53DAA6-3B25-4D53-9CFF-EAC7D4B57994}">
      <dgm:prSet phldrT="[Text]" custT="1"/>
      <dgm:spPr/>
      <dgm:t>
        <a:bodyPr/>
        <a:lstStyle/>
        <a:p>
          <a:pPr marL="0" indent="0" algn="ctr">
            <a:buNone/>
          </a:pPr>
          <a:endParaRPr lang="en-US" sz="2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2EC553F-F90B-4BF0-9A85-ED238795E4F6}" type="parTrans" cxnId="{BEE2D38A-44CB-4D47-9263-09E8ABCF8A23}">
      <dgm:prSet/>
      <dgm:spPr/>
      <dgm:t>
        <a:bodyPr/>
        <a:lstStyle/>
        <a:p>
          <a:endParaRPr lang="en-US"/>
        </a:p>
      </dgm:t>
    </dgm:pt>
    <dgm:pt modelId="{2F272FFE-4C96-416F-99EA-F2E73068EB49}" type="sibTrans" cxnId="{BEE2D38A-44CB-4D47-9263-09E8ABCF8A23}">
      <dgm:prSet/>
      <dgm:spPr/>
      <dgm:t>
        <a:bodyPr/>
        <a:lstStyle/>
        <a:p>
          <a:endParaRPr lang="en-US"/>
        </a:p>
      </dgm:t>
    </dgm:pt>
    <dgm:pt modelId="{AF6CD10E-64F3-4E09-AE2C-495B48E37098}">
      <dgm:prSet phldrT="[Text]" custT="1"/>
      <dgm:spPr/>
      <dgm:t>
        <a:bodyPr/>
        <a:lstStyle/>
        <a:p>
          <a:pPr marL="0" indent="0" algn="ctr">
            <a:buNone/>
          </a:pPr>
          <a:endParaRPr lang="en-US" sz="2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29CE0B9-B5C2-4510-84EE-2C768A2F03CC}" type="parTrans" cxnId="{7E0A8BC4-7324-4D9D-BE81-08B6294E5E8B}">
      <dgm:prSet/>
      <dgm:spPr/>
      <dgm:t>
        <a:bodyPr/>
        <a:lstStyle/>
        <a:p>
          <a:endParaRPr lang="en-US"/>
        </a:p>
      </dgm:t>
    </dgm:pt>
    <dgm:pt modelId="{F1C2D041-14F8-4D74-ABDA-36FE5B6AE60F}" type="sibTrans" cxnId="{7E0A8BC4-7324-4D9D-BE81-08B6294E5E8B}">
      <dgm:prSet/>
      <dgm:spPr/>
      <dgm:t>
        <a:bodyPr/>
        <a:lstStyle/>
        <a:p>
          <a:endParaRPr lang="en-US"/>
        </a:p>
      </dgm:t>
    </dgm:pt>
    <dgm:pt modelId="{12FD0B78-2C9D-4A67-B57F-AFB07E4022C4}" type="pres">
      <dgm:prSet presAssocID="{49AB69EB-DF2E-4F06-9979-DF158DE03343}" presName="Name0" presStyleCnt="0">
        <dgm:presLayoutVars>
          <dgm:dir/>
          <dgm:animLvl val="lvl"/>
          <dgm:resizeHandles val="exact"/>
        </dgm:presLayoutVars>
      </dgm:prSet>
      <dgm:spPr/>
    </dgm:pt>
    <dgm:pt modelId="{1698E0AF-30A3-4C57-9E8C-EA87138CD0A3}" type="pres">
      <dgm:prSet presAssocID="{49AB69EB-DF2E-4F06-9979-DF158DE03343}" presName="tSp" presStyleCnt="0"/>
      <dgm:spPr/>
    </dgm:pt>
    <dgm:pt modelId="{565289DD-EF0A-481F-83C8-BCD4383E2C68}" type="pres">
      <dgm:prSet presAssocID="{49AB69EB-DF2E-4F06-9979-DF158DE03343}" presName="bSp" presStyleCnt="0"/>
      <dgm:spPr/>
    </dgm:pt>
    <dgm:pt modelId="{9F0B9AA5-543C-448E-A11E-054E0D822545}" type="pres">
      <dgm:prSet presAssocID="{49AB69EB-DF2E-4F06-9979-DF158DE03343}" presName="process" presStyleCnt="0"/>
      <dgm:spPr/>
    </dgm:pt>
    <dgm:pt modelId="{58C9F429-C1C7-43FA-A584-D55A82B5E546}" type="pres">
      <dgm:prSet presAssocID="{4F517770-E771-4D09-8219-C0E0BE6DF12A}" presName="composite1" presStyleCnt="0"/>
      <dgm:spPr/>
    </dgm:pt>
    <dgm:pt modelId="{9BB2B6E8-26A8-4E83-B2F6-1A0F2F5E461B}" type="pres">
      <dgm:prSet presAssocID="{4F517770-E771-4D09-8219-C0E0BE6DF12A}" presName="dummyNode1" presStyleLbl="node1" presStyleIdx="0" presStyleCnt="4"/>
      <dgm:spPr/>
    </dgm:pt>
    <dgm:pt modelId="{7A392CCE-3326-4681-A864-C43BCA5C6253}" type="pres">
      <dgm:prSet presAssocID="{4F517770-E771-4D09-8219-C0E0BE6DF12A}" presName="childNode1" presStyleLbl="bgAcc1" presStyleIdx="0" presStyleCnt="4" custScaleY="231801">
        <dgm:presLayoutVars>
          <dgm:bulletEnabled val="1"/>
        </dgm:presLayoutVars>
      </dgm:prSet>
      <dgm:spPr/>
    </dgm:pt>
    <dgm:pt modelId="{3355DA0D-CACA-4A2B-B72F-FBC93B97B060}" type="pres">
      <dgm:prSet presAssocID="{4F517770-E771-4D09-8219-C0E0BE6DF12A}" presName="childNode1tx" presStyleLbl="bgAcc1" presStyleIdx="0" presStyleCnt="4">
        <dgm:presLayoutVars>
          <dgm:bulletEnabled val="1"/>
        </dgm:presLayoutVars>
      </dgm:prSet>
      <dgm:spPr/>
    </dgm:pt>
    <dgm:pt modelId="{897BA8D5-0716-4DB1-A3F2-7BED52D4B45A}" type="pres">
      <dgm:prSet presAssocID="{4F517770-E771-4D09-8219-C0E0BE6DF12A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E2B89354-B50F-4842-95CA-6377DE44FC07}" type="pres">
      <dgm:prSet presAssocID="{4F517770-E771-4D09-8219-C0E0BE6DF12A}" presName="connSite1" presStyleCnt="0"/>
      <dgm:spPr/>
    </dgm:pt>
    <dgm:pt modelId="{DE272000-82D7-4627-A78F-962351E0982D}" type="pres">
      <dgm:prSet presAssocID="{E62F371E-48E7-47E9-9C3A-1A6B6B1E8034}" presName="Name9" presStyleLbl="sibTrans2D1" presStyleIdx="0" presStyleCnt="3"/>
      <dgm:spPr/>
    </dgm:pt>
    <dgm:pt modelId="{BA8CD301-C086-4DC1-862B-9E4D96EF6D86}" type="pres">
      <dgm:prSet presAssocID="{6AAA31AF-C6CD-41D5-A81B-1CABA3DFFA77}" presName="composite2" presStyleCnt="0"/>
      <dgm:spPr/>
    </dgm:pt>
    <dgm:pt modelId="{DDE055A3-379A-4276-A51E-633BF3EAB550}" type="pres">
      <dgm:prSet presAssocID="{6AAA31AF-C6CD-41D5-A81B-1CABA3DFFA77}" presName="dummyNode2" presStyleLbl="node1" presStyleIdx="0" presStyleCnt="4"/>
      <dgm:spPr/>
    </dgm:pt>
    <dgm:pt modelId="{5FDE4E93-C9FF-4A02-923D-44BFE6D328F3}" type="pres">
      <dgm:prSet presAssocID="{6AAA31AF-C6CD-41D5-A81B-1CABA3DFFA77}" presName="childNode2" presStyleLbl="bgAcc1" presStyleIdx="1" presStyleCnt="4" custScaleY="228488">
        <dgm:presLayoutVars>
          <dgm:bulletEnabled val="1"/>
        </dgm:presLayoutVars>
      </dgm:prSet>
      <dgm:spPr/>
    </dgm:pt>
    <dgm:pt modelId="{5E805E12-F337-469F-8C91-DE1D81B00F53}" type="pres">
      <dgm:prSet presAssocID="{6AAA31AF-C6CD-41D5-A81B-1CABA3DFFA77}" presName="childNode2tx" presStyleLbl="bgAcc1" presStyleIdx="1" presStyleCnt="4">
        <dgm:presLayoutVars>
          <dgm:bulletEnabled val="1"/>
        </dgm:presLayoutVars>
      </dgm:prSet>
      <dgm:spPr/>
    </dgm:pt>
    <dgm:pt modelId="{E3406BA1-798F-43A5-9BCD-AD438E3F5A4B}" type="pres">
      <dgm:prSet presAssocID="{6AAA31AF-C6CD-41D5-A81B-1CABA3DFFA77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B5F2AE7E-82A8-4DB5-B80B-C85349AA9E1A}" type="pres">
      <dgm:prSet presAssocID="{6AAA31AF-C6CD-41D5-A81B-1CABA3DFFA77}" presName="connSite2" presStyleCnt="0"/>
      <dgm:spPr/>
    </dgm:pt>
    <dgm:pt modelId="{45F67173-A86D-40F7-A440-B987BC71700B}" type="pres">
      <dgm:prSet presAssocID="{F1C7A785-A08C-4BBB-A0E5-634D21567357}" presName="Name18" presStyleLbl="sibTrans2D1" presStyleIdx="1" presStyleCnt="3"/>
      <dgm:spPr/>
    </dgm:pt>
    <dgm:pt modelId="{C7E66766-7473-4115-A781-9D7FAC926B94}" type="pres">
      <dgm:prSet presAssocID="{24DED513-5598-4765-8E71-6541A53BD24B}" presName="composite1" presStyleCnt="0"/>
      <dgm:spPr/>
    </dgm:pt>
    <dgm:pt modelId="{7BDEC788-1C9B-4238-B711-96AEEF817C69}" type="pres">
      <dgm:prSet presAssocID="{24DED513-5598-4765-8E71-6541A53BD24B}" presName="dummyNode1" presStyleLbl="node1" presStyleIdx="1" presStyleCnt="4"/>
      <dgm:spPr/>
    </dgm:pt>
    <dgm:pt modelId="{8F436B93-EB1F-48A9-9AE9-3A5C7B68FFBE}" type="pres">
      <dgm:prSet presAssocID="{24DED513-5598-4765-8E71-6541A53BD24B}" presName="childNode1" presStyleLbl="bgAcc1" presStyleIdx="2" presStyleCnt="4" custScaleY="225135">
        <dgm:presLayoutVars>
          <dgm:bulletEnabled val="1"/>
        </dgm:presLayoutVars>
      </dgm:prSet>
      <dgm:spPr/>
    </dgm:pt>
    <dgm:pt modelId="{45BD6D74-9A5A-4D73-9B8B-8DA7EFA607C0}" type="pres">
      <dgm:prSet presAssocID="{24DED513-5598-4765-8E71-6541A53BD24B}" presName="childNode1tx" presStyleLbl="bgAcc1" presStyleIdx="2" presStyleCnt="4">
        <dgm:presLayoutVars>
          <dgm:bulletEnabled val="1"/>
        </dgm:presLayoutVars>
      </dgm:prSet>
      <dgm:spPr/>
    </dgm:pt>
    <dgm:pt modelId="{86FDB8F7-2A05-4D4E-A531-586A7EEA44B2}" type="pres">
      <dgm:prSet presAssocID="{24DED513-5598-4765-8E71-6541A53BD24B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218A731B-B3D3-4FC8-8CD8-8055117E8541}" type="pres">
      <dgm:prSet presAssocID="{24DED513-5598-4765-8E71-6541A53BD24B}" presName="connSite1" presStyleCnt="0"/>
      <dgm:spPr/>
    </dgm:pt>
    <dgm:pt modelId="{EF3974E0-4C08-4D2E-BEAA-4FD1818D166E}" type="pres">
      <dgm:prSet presAssocID="{29AA2EB8-7639-474D-A7F8-ED6A7ED577EB}" presName="Name9" presStyleLbl="sibTrans2D1" presStyleIdx="2" presStyleCnt="3"/>
      <dgm:spPr/>
    </dgm:pt>
    <dgm:pt modelId="{C1E909C4-0BCB-4794-B303-B258E089A1A8}" type="pres">
      <dgm:prSet presAssocID="{0B2E5EE1-92B8-4CEF-91CB-D47EB1BC7F5E}" presName="composite2" presStyleCnt="0"/>
      <dgm:spPr/>
    </dgm:pt>
    <dgm:pt modelId="{1432E608-694B-44E6-93B7-988A3767BBF7}" type="pres">
      <dgm:prSet presAssocID="{0B2E5EE1-92B8-4CEF-91CB-D47EB1BC7F5E}" presName="dummyNode2" presStyleLbl="node1" presStyleIdx="2" presStyleCnt="4"/>
      <dgm:spPr/>
    </dgm:pt>
    <dgm:pt modelId="{B18EBF16-D2D0-4012-95AE-D7B1042BEC9D}" type="pres">
      <dgm:prSet presAssocID="{0B2E5EE1-92B8-4CEF-91CB-D47EB1BC7F5E}" presName="childNode2" presStyleLbl="bgAcc1" presStyleIdx="3" presStyleCnt="4" custScaleY="225255">
        <dgm:presLayoutVars>
          <dgm:bulletEnabled val="1"/>
        </dgm:presLayoutVars>
      </dgm:prSet>
      <dgm:spPr/>
    </dgm:pt>
    <dgm:pt modelId="{7C0174BD-C24C-4D7F-B04B-13A2879D0636}" type="pres">
      <dgm:prSet presAssocID="{0B2E5EE1-92B8-4CEF-91CB-D47EB1BC7F5E}" presName="childNode2tx" presStyleLbl="bgAcc1" presStyleIdx="3" presStyleCnt="4">
        <dgm:presLayoutVars>
          <dgm:bulletEnabled val="1"/>
        </dgm:presLayoutVars>
      </dgm:prSet>
      <dgm:spPr/>
    </dgm:pt>
    <dgm:pt modelId="{65E2CDBA-7A3C-4ECB-9CDE-333EFCE08108}" type="pres">
      <dgm:prSet presAssocID="{0B2E5EE1-92B8-4CEF-91CB-D47EB1BC7F5E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ED87B27D-4218-4EC3-B2A6-9BC0C5E9410F}" type="pres">
      <dgm:prSet presAssocID="{0B2E5EE1-92B8-4CEF-91CB-D47EB1BC7F5E}" presName="connSite2" presStyleCnt="0"/>
      <dgm:spPr/>
    </dgm:pt>
  </dgm:ptLst>
  <dgm:cxnLst>
    <dgm:cxn modelId="{8293880E-344D-4C38-89B7-537524A0DF41}" type="presOf" srcId="{8B0C1602-3F08-48AA-8131-3EB24B64C813}" destId="{5E805E12-F337-469F-8C91-DE1D81B00F53}" srcOrd="1" destOrd="1" presId="urn:microsoft.com/office/officeart/2005/8/layout/hProcess4"/>
    <dgm:cxn modelId="{70D0C219-3F86-45EC-82FF-1CA5A6DCCB60}" type="presOf" srcId="{CE79AEA0-959C-4774-A197-2FBF372A30B6}" destId="{5FDE4E93-C9FF-4A02-923D-44BFE6D328F3}" srcOrd="0" destOrd="0" presId="urn:microsoft.com/office/officeart/2005/8/layout/hProcess4"/>
    <dgm:cxn modelId="{D2D2D720-80A3-4799-A9F2-16EFF0DEFC8E}" srcId="{6AAA31AF-C6CD-41D5-A81B-1CABA3DFFA77}" destId="{8B0C1602-3F08-48AA-8131-3EB24B64C813}" srcOrd="1" destOrd="0" parTransId="{7C8BE216-A93F-4796-82BB-6F5DBD3C0D0E}" sibTransId="{7E3505C9-B4EC-4F0A-941D-FC4DF0F4176C}"/>
    <dgm:cxn modelId="{2B6CA727-9E64-4698-9462-094FEC938B76}" type="presOf" srcId="{408331FE-8BA1-4129-8930-C118E028C7B9}" destId="{7A392CCE-3326-4681-A864-C43BCA5C6253}" srcOrd="0" destOrd="0" presId="urn:microsoft.com/office/officeart/2005/8/layout/hProcess4"/>
    <dgm:cxn modelId="{4743B82D-F89F-4476-BFE7-82F81664DBDE}" type="presOf" srcId="{6AAA31AF-C6CD-41D5-A81B-1CABA3DFFA77}" destId="{E3406BA1-798F-43A5-9BCD-AD438E3F5A4B}" srcOrd="0" destOrd="0" presId="urn:microsoft.com/office/officeart/2005/8/layout/hProcess4"/>
    <dgm:cxn modelId="{B086FD2D-2604-4049-B730-C737B4B2A06E}" type="presOf" srcId="{4FB83E04-CFBB-4E5C-97E4-FD85BE83A1B4}" destId="{5E805E12-F337-469F-8C91-DE1D81B00F53}" srcOrd="1" destOrd="2" presId="urn:microsoft.com/office/officeart/2005/8/layout/hProcess4"/>
    <dgm:cxn modelId="{34A0E22E-D915-43C9-9AC2-921227C7471B}" type="presOf" srcId="{24DED513-5598-4765-8E71-6541A53BD24B}" destId="{86FDB8F7-2A05-4D4E-A531-586A7EEA44B2}" srcOrd="0" destOrd="0" presId="urn:microsoft.com/office/officeart/2005/8/layout/hProcess4"/>
    <dgm:cxn modelId="{7077642F-E9F2-43D2-9268-47150FF62325}" srcId="{49AB69EB-DF2E-4F06-9979-DF158DE03343}" destId="{4F517770-E771-4D09-8219-C0E0BE6DF12A}" srcOrd="0" destOrd="0" parTransId="{B4C00A65-AED5-45D0-A3F2-862B17AC27C7}" sibTransId="{E62F371E-48E7-47E9-9C3A-1A6B6B1E8034}"/>
    <dgm:cxn modelId="{A342B760-918F-4EE6-9353-A6DC0901033A}" type="presOf" srcId="{CE79AEA0-959C-4774-A197-2FBF372A30B6}" destId="{5E805E12-F337-469F-8C91-DE1D81B00F53}" srcOrd="1" destOrd="0" presId="urn:microsoft.com/office/officeart/2005/8/layout/hProcess4"/>
    <dgm:cxn modelId="{04C49E46-1C49-4E9E-9E66-5F1161F4449E}" type="presOf" srcId="{4FB83E04-CFBB-4E5C-97E4-FD85BE83A1B4}" destId="{5FDE4E93-C9FF-4A02-923D-44BFE6D328F3}" srcOrd="0" destOrd="2" presId="urn:microsoft.com/office/officeart/2005/8/layout/hProcess4"/>
    <dgm:cxn modelId="{ACBBE26E-956C-4B77-B050-F497ED4D21B5}" type="presOf" srcId="{682D0267-F834-4C91-B9E2-CB8239C271E3}" destId="{7C0174BD-C24C-4D7F-B04B-13A2879D0636}" srcOrd="1" destOrd="2" presId="urn:microsoft.com/office/officeart/2005/8/layout/hProcess4"/>
    <dgm:cxn modelId="{CE34C44F-52BC-4DD9-8F7F-B6670602DDC2}" srcId="{49AB69EB-DF2E-4F06-9979-DF158DE03343}" destId="{24DED513-5598-4765-8E71-6541A53BD24B}" srcOrd="2" destOrd="0" parTransId="{12A18D69-B84A-4E64-8EC2-55D52508A88D}" sibTransId="{29AA2EB8-7639-474D-A7F8-ED6A7ED577EB}"/>
    <dgm:cxn modelId="{C02C4572-A1B2-4D25-ACAD-B3FD1EE31A55}" srcId="{6AAA31AF-C6CD-41D5-A81B-1CABA3DFFA77}" destId="{CE79AEA0-959C-4774-A197-2FBF372A30B6}" srcOrd="0" destOrd="0" parTransId="{EF996747-8422-4CA9-B282-EDDD18ABA28E}" sibTransId="{7EDB0608-D872-45F9-9D7D-E009DF7C28B3}"/>
    <dgm:cxn modelId="{8F285075-E3F7-4709-A907-B78E1A6FA7E3}" srcId="{6AAA31AF-C6CD-41D5-A81B-1CABA3DFFA77}" destId="{4FB83E04-CFBB-4E5C-97E4-FD85BE83A1B4}" srcOrd="2" destOrd="0" parTransId="{75F18EBD-06AE-4CB4-87B0-14266E532526}" sibTransId="{8FC2758E-28E6-45C7-AEC6-8A6F98BD9E24}"/>
    <dgm:cxn modelId="{BF30C77F-5440-4DA3-89E4-CF0BF1AFE066}" type="presOf" srcId="{AF6CD10E-64F3-4E09-AE2C-495B48E37098}" destId="{B18EBF16-D2D0-4012-95AE-D7B1042BEC9D}" srcOrd="0" destOrd="1" presId="urn:microsoft.com/office/officeart/2005/8/layout/hProcess4"/>
    <dgm:cxn modelId="{E576EB7F-CCBE-43AA-9DE6-B753CC54676E}" type="presOf" srcId="{408331FE-8BA1-4129-8930-C118E028C7B9}" destId="{3355DA0D-CACA-4A2B-B72F-FBC93B97B060}" srcOrd="1" destOrd="0" presId="urn:microsoft.com/office/officeart/2005/8/layout/hProcess4"/>
    <dgm:cxn modelId="{BEE2D38A-44CB-4D47-9263-09E8ABCF8A23}" srcId="{0B2E5EE1-92B8-4CEF-91CB-D47EB1BC7F5E}" destId="{6B53DAA6-3B25-4D53-9CFF-EAC7D4B57994}" srcOrd="0" destOrd="0" parTransId="{12EC553F-F90B-4BF0-9A85-ED238795E4F6}" sibTransId="{2F272FFE-4C96-416F-99EA-F2E73068EB49}"/>
    <dgm:cxn modelId="{887FFA97-0807-4CB1-B7E9-A86F06820F6B}" type="presOf" srcId="{44B84CDE-4A61-4A00-889A-DBD1D1CEBBBF}" destId="{8F436B93-EB1F-48A9-9AE9-3A5C7B68FFBE}" srcOrd="0" destOrd="0" presId="urn:microsoft.com/office/officeart/2005/8/layout/hProcess4"/>
    <dgm:cxn modelId="{A70DD09B-FD33-44E3-923F-890B64F3E6B4}" srcId="{4F517770-E771-4D09-8219-C0E0BE6DF12A}" destId="{408331FE-8BA1-4129-8930-C118E028C7B9}" srcOrd="0" destOrd="0" parTransId="{3101A8DC-C11E-4A95-B05A-B268B5E75467}" sibTransId="{7D8793CA-8618-43E7-9E3D-40A8DCFCF221}"/>
    <dgm:cxn modelId="{FDFCC5A0-7CE7-40CF-9836-D3E6E07C6F24}" srcId="{0B2E5EE1-92B8-4CEF-91CB-D47EB1BC7F5E}" destId="{682D0267-F834-4C91-B9E2-CB8239C271E3}" srcOrd="2" destOrd="0" parTransId="{551B0A66-0F26-4750-9BE3-D4DE04FFB3B4}" sibTransId="{EC84ED65-F1F4-4F74-B5D8-707EED184D7A}"/>
    <dgm:cxn modelId="{3788E1A8-C5C3-4FE8-8A42-7D12EF56F1C3}" srcId="{24DED513-5598-4765-8E71-6541A53BD24B}" destId="{44B84CDE-4A61-4A00-889A-DBD1D1CEBBBF}" srcOrd="0" destOrd="0" parTransId="{0D708240-B073-4492-B2F2-9ABBCB8968E7}" sibTransId="{6FC0F8FC-6D19-4E23-AD24-16E96B60BC67}"/>
    <dgm:cxn modelId="{977DDAAD-3C85-4374-BAA1-2CECE68BBB39}" type="presOf" srcId="{29AA2EB8-7639-474D-A7F8-ED6A7ED577EB}" destId="{EF3974E0-4C08-4D2E-BEAA-4FD1818D166E}" srcOrd="0" destOrd="0" presId="urn:microsoft.com/office/officeart/2005/8/layout/hProcess4"/>
    <dgm:cxn modelId="{A5CDBBB7-58CE-4738-99C0-580D91F4D82C}" srcId="{49AB69EB-DF2E-4F06-9979-DF158DE03343}" destId="{0B2E5EE1-92B8-4CEF-91CB-D47EB1BC7F5E}" srcOrd="3" destOrd="0" parTransId="{BEF49911-0665-48AF-90F8-D741DECA5E8F}" sibTransId="{BA771EC8-F6B5-40B2-ADED-1C57455D6CD3}"/>
    <dgm:cxn modelId="{473702BD-65F0-4BCB-9945-4A896F94C838}" type="presOf" srcId="{4F517770-E771-4D09-8219-C0E0BE6DF12A}" destId="{897BA8D5-0716-4DB1-A3F2-7BED52D4B45A}" srcOrd="0" destOrd="0" presId="urn:microsoft.com/office/officeart/2005/8/layout/hProcess4"/>
    <dgm:cxn modelId="{7E0A8BC4-7324-4D9D-BE81-08B6294E5E8B}" srcId="{0B2E5EE1-92B8-4CEF-91CB-D47EB1BC7F5E}" destId="{AF6CD10E-64F3-4E09-AE2C-495B48E37098}" srcOrd="1" destOrd="0" parTransId="{629CE0B9-B5C2-4510-84EE-2C768A2F03CC}" sibTransId="{F1C2D041-14F8-4D74-ABDA-36FE5B6AE60F}"/>
    <dgm:cxn modelId="{6B275AC7-CF7B-4095-9BFE-EFCEDB11EA63}" type="presOf" srcId="{6B53DAA6-3B25-4D53-9CFF-EAC7D4B57994}" destId="{B18EBF16-D2D0-4012-95AE-D7B1042BEC9D}" srcOrd="0" destOrd="0" presId="urn:microsoft.com/office/officeart/2005/8/layout/hProcess4"/>
    <dgm:cxn modelId="{100288C7-EA76-401F-B816-3A2DB638FA1D}" type="presOf" srcId="{49AB69EB-DF2E-4F06-9979-DF158DE03343}" destId="{12FD0B78-2C9D-4A67-B57F-AFB07E4022C4}" srcOrd="0" destOrd="0" presId="urn:microsoft.com/office/officeart/2005/8/layout/hProcess4"/>
    <dgm:cxn modelId="{436149CA-0D58-403D-9975-5253666AB81B}" srcId="{49AB69EB-DF2E-4F06-9979-DF158DE03343}" destId="{6AAA31AF-C6CD-41D5-A81B-1CABA3DFFA77}" srcOrd="1" destOrd="0" parTransId="{4D441F4E-3AD0-4CB8-A9F2-C802D2E3E539}" sibTransId="{F1C7A785-A08C-4BBB-A0E5-634D21567357}"/>
    <dgm:cxn modelId="{B778E5CA-2063-400D-9BDA-C6E586883536}" type="presOf" srcId="{682D0267-F834-4C91-B9E2-CB8239C271E3}" destId="{B18EBF16-D2D0-4012-95AE-D7B1042BEC9D}" srcOrd="0" destOrd="2" presId="urn:microsoft.com/office/officeart/2005/8/layout/hProcess4"/>
    <dgm:cxn modelId="{E3FE67D9-D358-4F8E-9F0D-B6CBA57834FF}" type="presOf" srcId="{E62F371E-48E7-47E9-9C3A-1A6B6B1E8034}" destId="{DE272000-82D7-4627-A78F-962351E0982D}" srcOrd="0" destOrd="0" presId="urn:microsoft.com/office/officeart/2005/8/layout/hProcess4"/>
    <dgm:cxn modelId="{0F3513E3-04FC-4512-9D3B-85892FEB8DD1}" type="presOf" srcId="{AF6CD10E-64F3-4E09-AE2C-495B48E37098}" destId="{7C0174BD-C24C-4D7F-B04B-13A2879D0636}" srcOrd="1" destOrd="1" presId="urn:microsoft.com/office/officeart/2005/8/layout/hProcess4"/>
    <dgm:cxn modelId="{5A86C6EB-BE16-4A55-A711-1FB872717A0C}" type="presOf" srcId="{0B2E5EE1-92B8-4CEF-91CB-D47EB1BC7F5E}" destId="{65E2CDBA-7A3C-4ECB-9CDE-333EFCE08108}" srcOrd="0" destOrd="0" presId="urn:microsoft.com/office/officeart/2005/8/layout/hProcess4"/>
    <dgm:cxn modelId="{4A7EF5EE-9250-4092-B72D-D89D30418C14}" type="presOf" srcId="{44B84CDE-4A61-4A00-889A-DBD1D1CEBBBF}" destId="{45BD6D74-9A5A-4D73-9B8B-8DA7EFA607C0}" srcOrd="1" destOrd="0" presId="urn:microsoft.com/office/officeart/2005/8/layout/hProcess4"/>
    <dgm:cxn modelId="{8D11B9F5-40D7-4F83-BFDF-71DEED029B77}" type="presOf" srcId="{8B0C1602-3F08-48AA-8131-3EB24B64C813}" destId="{5FDE4E93-C9FF-4A02-923D-44BFE6D328F3}" srcOrd="0" destOrd="1" presId="urn:microsoft.com/office/officeart/2005/8/layout/hProcess4"/>
    <dgm:cxn modelId="{1B25BFF5-DB63-4054-86F3-B340633BF627}" type="presOf" srcId="{F1C7A785-A08C-4BBB-A0E5-634D21567357}" destId="{45F67173-A86D-40F7-A440-B987BC71700B}" srcOrd="0" destOrd="0" presId="urn:microsoft.com/office/officeart/2005/8/layout/hProcess4"/>
    <dgm:cxn modelId="{43AEF5F5-BD12-40A0-A0F2-84AEAEA93F61}" type="presOf" srcId="{6B53DAA6-3B25-4D53-9CFF-EAC7D4B57994}" destId="{7C0174BD-C24C-4D7F-B04B-13A2879D0636}" srcOrd="1" destOrd="0" presId="urn:microsoft.com/office/officeart/2005/8/layout/hProcess4"/>
    <dgm:cxn modelId="{13E1C918-6733-4405-9261-3F97B1B5D70B}" type="presParOf" srcId="{12FD0B78-2C9D-4A67-B57F-AFB07E4022C4}" destId="{1698E0AF-30A3-4C57-9E8C-EA87138CD0A3}" srcOrd="0" destOrd="0" presId="urn:microsoft.com/office/officeart/2005/8/layout/hProcess4"/>
    <dgm:cxn modelId="{640738E7-DE1B-4FFF-BFEB-8A15AB006B18}" type="presParOf" srcId="{12FD0B78-2C9D-4A67-B57F-AFB07E4022C4}" destId="{565289DD-EF0A-481F-83C8-BCD4383E2C68}" srcOrd="1" destOrd="0" presId="urn:microsoft.com/office/officeart/2005/8/layout/hProcess4"/>
    <dgm:cxn modelId="{45E5D0ED-F142-4BFC-AB4B-01FE70439F6F}" type="presParOf" srcId="{12FD0B78-2C9D-4A67-B57F-AFB07E4022C4}" destId="{9F0B9AA5-543C-448E-A11E-054E0D822545}" srcOrd="2" destOrd="0" presId="urn:microsoft.com/office/officeart/2005/8/layout/hProcess4"/>
    <dgm:cxn modelId="{66FE077D-8C37-48DC-B2EE-4D461E444250}" type="presParOf" srcId="{9F0B9AA5-543C-448E-A11E-054E0D822545}" destId="{58C9F429-C1C7-43FA-A584-D55A82B5E546}" srcOrd="0" destOrd="0" presId="urn:microsoft.com/office/officeart/2005/8/layout/hProcess4"/>
    <dgm:cxn modelId="{5FD77765-748B-48CD-B375-10467467B3F9}" type="presParOf" srcId="{58C9F429-C1C7-43FA-A584-D55A82B5E546}" destId="{9BB2B6E8-26A8-4E83-B2F6-1A0F2F5E461B}" srcOrd="0" destOrd="0" presId="urn:microsoft.com/office/officeart/2005/8/layout/hProcess4"/>
    <dgm:cxn modelId="{6C9F35C8-EFFB-4EB8-BF4B-4E3BC85559B6}" type="presParOf" srcId="{58C9F429-C1C7-43FA-A584-D55A82B5E546}" destId="{7A392CCE-3326-4681-A864-C43BCA5C6253}" srcOrd="1" destOrd="0" presId="urn:microsoft.com/office/officeart/2005/8/layout/hProcess4"/>
    <dgm:cxn modelId="{E9125904-7584-4A30-8461-E12147310A5B}" type="presParOf" srcId="{58C9F429-C1C7-43FA-A584-D55A82B5E546}" destId="{3355DA0D-CACA-4A2B-B72F-FBC93B97B060}" srcOrd="2" destOrd="0" presId="urn:microsoft.com/office/officeart/2005/8/layout/hProcess4"/>
    <dgm:cxn modelId="{3603F5F9-13A6-40BA-9006-7C297CA8E6E2}" type="presParOf" srcId="{58C9F429-C1C7-43FA-A584-D55A82B5E546}" destId="{897BA8D5-0716-4DB1-A3F2-7BED52D4B45A}" srcOrd="3" destOrd="0" presId="urn:microsoft.com/office/officeart/2005/8/layout/hProcess4"/>
    <dgm:cxn modelId="{AE1DC95C-7063-4943-AD4A-63A0152FDD0A}" type="presParOf" srcId="{58C9F429-C1C7-43FA-A584-D55A82B5E546}" destId="{E2B89354-B50F-4842-95CA-6377DE44FC07}" srcOrd="4" destOrd="0" presId="urn:microsoft.com/office/officeart/2005/8/layout/hProcess4"/>
    <dgm:cxn modelId="{38331C66-0397-4C92-82D5-796733C15718}" type="presParOf" srcId="{9F0B9AA5-543C-448E-A11E-054E0D822545}" destId="{DE272000-82D7-4627-A78F-962351E0982D}" srcOrd="1" destOrd="0" presId="urn:microsoft.com/office/officeart/2005/8/layout/hProcess4"/>
    <dgm:cxn modelId="{49BFC3AA-F4C7-482A-97FD-3D843E4260DD}" type="presParOf" srcId="{9F0B9AA5-543C-448E-A11E-054E0D822545}" destId="{BA8CD301-C086-4DC1-862B-9E4D96EF6D86}" srcOrd="2" destOrd="0" presId="urn:microsoft.com/office/officeart/2005/8/layout/hProcess4"/>
    <dgm:cxn modelId="{796A0258-B116-4D20-B2AE-7B83C79853D9}" type="presParOf" srcId="{BA8CD301-C086-4DC1-862B-9E4D96EF6D86}" destId="{DDE055A3-379A-4276-A51E-633BF3EAB550}" srcOrd="0" destOrd="0" presId="urn:microsoft.com/office/officeart/2005/8/layout/hProcess4"/>
    <dgm:cxn modelId="{CB303FE2-6073-45D3-B240-D64644F66F9D}" type="presParOf" srcId="{BA8CD301-C086-4DC1-862B-9E4D96EF6D86}" destId="{5FDE4E93-C9FF-4A02-923D-44BFE6D328F3}" srcOrd="1" destOrd="0" presId="urn:microsoft.com/office/officeart/2005/8/layout/hProcess4"/>
    <dgm:cxn modelId="{0027C999-F8BD-478B-80E7-E65C82849530}" type="presParOf" srcId="{BA8CD301-C086-4DC1-862B-9E4D96EF6D86}" destId="{5E805E12-F337-469F-8C91-DE1D81B00F53}" srcOrd="2" destOrd="0" presId="urn:microsoft.com/office/officeart/2005/8/layout/hProcess4"/>
    <dgm:cxn modelId="{93265EF0-0CD6-417A-B7F9-3A347BCAEA0E}" type="presParOf" srcId="{BA8CD301-C086-4DC1-862B-9E4D96EF6D86}" destId="{E3406BA1-798F-43A5-9BCD-AD438E3F5A4B}" srcOrd="3" destOrd="0" presId="urn:microsoft.com/office/officeart/2005/8/layout/hProcess4"/>
    <dgm:cxn modelId="{2370519C-3FEA-4455-A70D-9B4992F25630}" type="presParOf" srcId="{BA8CD301-C086-4DC1-862B-9E4D96EF6D86}" destId="{B5F2AE7E-82A8-4DB5-B80B-C85349AA9E1A}" srcOrd="4" destOrd="0" presId="urn:microsoft.com/office/officeart/2005/8/layout/hProcess4"/>
    <dgm:cxn modelId="{2D975A9B-4789-490A-8EFA-52105FFFF03E}" type="presParOf" srcId="{9F0B9AA5-543C-448E-A11E-054E0D822545}" destId="{45F67173-A86D-40F7-A440-B987BC71700B}" srcOrd="3" destOrd="0" presId="urn:microsoft.com/office/officeart/2005/8/layout/hProcess4"/>
    <dgm:cxn modelId="{E45388C3-97E8-434C-B6BE-E8819E3733D5}" type="presParOf" srcId="{9F0B9AA5-543C-448E-A11E-054E0D822545}" destId="{C7E66766-7473-4115-A781-9D7FAC926B94}" srcOrd="4" destOrd="0" presId="urn:microsoft.com/office/officeart/2005/8/layout/hProcess4"/>
    <dgm:cxn modelId="{F4EA56ED-9C96-4E83-928C-03912D7C515A}" type="presParOf" srcId="{C7E66766-7473-4115-A781-9D7FAC926B94}" destId="{7BDEC788-1C9B-4238-B711-96AEEF817C69}" srcOrd="0" destOrd="0" presId="urn:microsoft.com/office/officeart/2005/8/layout/hProcess4"/>
    <dgm:cxn modelId="{D462E519-49BD-4253-8758-4646E5D4945B}" type="presParOf" srcId="{C7E66766-7473-4115-A781-9D7FAC926B94}" destId="{8F436B93-EB1F-48A9-9AE9-3A5C7B68FFBE}" srcOrd="1" destOrd="0" presId="urn:microsoft.com/office/officeart/2005/8/layout/hProcess4"/>
    <dgm:cxn modelId="{BADF02CB-8370-44D9-B6B5-5F824931E4B3}" type="presParOf" srcId="{C7E66766-7473-4115-A781-9D7FAC926B94}" destId="{45BD6D74-9A5A-4D73-9B8B-8DA7EFA607C0}" srcOrd="2" destOrd="0" presId="urn:microsoft.com/office/officeart/2005/8/layout/hProcess4"/>
    <dgm:cxn modelId="{121A5C1E-FFAB-4BB5-8EB6-C7A5414FDBC1}" type="presParOf" srcId="{C7E66766-7473-4115-A781-9D7FAC926B94}" destId="{86FDB8F7-2A05-4D4E-A531-586A7EEA44B2}" srcOrd="3" destOrd="0" presId="urn:microsoft.com/office/officeart/2005/8/layout/hProcess4"/>
    <dgm:cxn modelId="{13027D4F-3524-4476-BDF8-C2EB64A8C1AD}" type="presParOf" srcId="{C7E66766-7473-4115-A781-9D7FAC926B94}" destId="{218A731B-B3D3-4FC8-8CD8-8055117E8541}" srcOrd="4" destOrd="0" presId="urn:microsoft.com/office/officeart/2005/8/layout/hProcess4"/>
    <dgm:cxn modelId="{3C862DA6-3BF0-43A5-9CB1-DE0566EC58CD}" type="presParOf" srcId="{9F0B9AA5-543C-448E-A11E-054E0D822545}" destId="{EF3974E0-4C08-4D2E-BEAA-4FD1818D166E}" srcOrd="5" destOrd="0" presId="urn:microsoft.com/office/officeart/2005/8/layout/hProcess4"/>
    <dgm:cxn modelId="{9E7842EF-A455-4407-8469-6C40FD48BF69}" type="presParOf" srcId="{9F0B9AA5-543C-448E-A11E-054E0D822545}" destId="{C1E909C4-0BCB-4794-B303-B258E089A1A8}" srcOrd="6" destOrd="0" presId="urn:microsoft.com/office/officeart/2005/8/layout/hProcess4"/>
    <dgm:cxn modelId="{59A8AB31-379D-424C-94FD-0D9B68446680}" type="presParOf" srcId="{C1E909C4-0BCB-4794-B303-B258E089A1A8}" destId="{1432E608-694B-44E6-93B7-988A3767BBF7}" srcOrd="0" destOrd="0" presId="urn:microsoft.com/office/officeart/2005/8/layout/hProcess4"/>
    <dgm:cxn modelId="{4674E46B-4BE0-43F9-82D7-699F987D9B15}" type="presParOf" srcId="{C1E909C4-0BCB-4794-B303-B258E089A1A8}" destId="{B18EBF16-D2D0-4012-95AE-D7B1042BEC9D}" srcOrd="1" destOrd="0" presId="urn:microsoft.com/office/officeart/2005/8/layout/hProcess4"/>
    <dgm:cxn modelId="{4CC9148F-BC18-4A78-95B0-717746951199}" type="presParOf" srcId="{C1E909C4-0BCB-4794-B303-B258E089A1A8}" destId="{7C0174BD-C24C-4D7F-B04B-13A2879D0636}" srcOrd="2" destOrd="0" presId="urn:microsoft.com/office/officeart/2005/8/layout/hProcess4"/>
    <dgm:cxn modelId="{A33F41A9-A3AF-4122-8C2A-350C2CAD8CCF}" type="presParOf" srcId="{C1E909C4-0BCB-4794-B303-B258E089A1A8}" destId="{65E2CDBA-7A3C-4ECB-9CDE-333EFCE08108}" srcOrd="3" destOrd="0" presId="urn:microsoft.com/office/officeart/2005/8/layout/hProcess4"/>
    <dgm:cxn modelId="{A5E58D6E-CCF7-4E94-8C96-CA5CA2F7E5E5}" type="presParOf" srcId="{C1E909C4-0BCB-4794-B303-B258E089A1A8}" destId="{ED87B27D-4218-4EC3-B2A6-9BC0C5E9410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7B68BF9-9085-4910-A5F5-C1ADBE575A74}" type="doc">
      <dgm:prSet loTypeId="urn:microsoft.com/office/officeart/2005/8/layout/hProcess10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E2321B-482A-47E5-9115-EFBAA07A1433}">
      <dgm:prSet phldrT="[Text]" custT="1"/>
      <dgm:spPr/>
      <dgm:t>
        <a:bodyPr/>
        <a:lstStyle/>
        <a:p>
          <a:pPr algn="ctr"/>
          <a:r>
            <a:rPr lang="en-US" sz="2800" b="1" dirty="0" err="1">
              <a:latin typeface="Calibri" panose="020F0502020204030204" pitchFamily="34" charset="0"/>
              <a:cs typeface="Calibri" panose="020F0502020204030204" pitchFamily="34" charset="0"/>
            </a:rPr>
            <a:t>Xác</a:t>
          </a:r>
          <a:r>
            <a:rPr 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dirty="0" err="1">
              <a:latin typeface="Calibri" panose="020F0502020204030204" pitchFamily="34" charset="0"/>
              <a:cs typeface="Calibri" panose="020F0502020204030204" pitchFamily="34" charset="0"/>
            </a:rPr>
            <a:t>định</a:t>
          </a:r>
          <a:r>
            <a:rPr 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dirty="0" err="1">
              <a:latin typeface="Calibri" panose="020F0502020204030204" pitchFamily="34" charset="0"/>
              <a:cs typeface="Calibri" panose="020F0502020204030204" pitchFamily="34" charset="0"/>
            </a:rPr>
            <a:t>mục</a:t>
          </a:r>
          <a:r>
            <a:rPr 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dirty="0" err="1">
              <a:latin typeface="Calibri" panose="020F0502020204030204" pitchFamily="34" charset="0"/>
              <a:cs typeface="Calibri" panose="020F0502020204030204" pitchFamily="34" charset="0"/>
            </a:rPr>
            <a:t>tiêu</a:t>
          </a:r>
          <a:r>
            <a:rPr 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dirty="0" err="1">
              <a:latin typeface="Calibri" panose="020F0502020204030204" pitchFamily="34" charset="0"/>
              <a:cs typeface="Calibri" panose="020F0502020204030204" pitchFamily="34" charset="0"/>
            </a:rPr>
            <a:t>giáo</a:t>
          </a:r>
          <a:r>
            <a:rPr 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dirty="0" err="1">
              <a:latin typeface="Calibri" panose="020F0502020204030204" pitchFamily="34" charset="0"/>
              <a:cs typeface="Calibri" panose="020F0502020204030204" pitchFamily="34" charset="0"/>
            </a:rPr>
            <a:t>dục</a:t>
          </a:r>
          <a:endParaRPr lang="en-US" sz="2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3A01623-ADF3-4621-9F54-FDB89A1F6CE9}" type="parTrans" cxnId="{1FA5DC23-1272-4F67-BFDC-7222028CC672}">
      <dgm:prSet/>
      <dgm:spPr/>
      <dgm:t>
        <a:bodyPr/>
        <a:lstStyle/>
        <a:p>
          <a:endParaRPr lang="en-US"/>
        </a:p>
      </dgm:t>
    </dgm:pt>
    <dgm:pt modelId="{915433B2-AA03-4D83-99C7-5339CDF2F32E}" type="sibTrans" cxnId="{1FA5DC23-1272-4F67-BFDC-7222028CC672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7349A0A8-B091-47AF-AA2D-6862A4763DF8}">
      <dgm:prSet phldrT="[Text]" custT="1"/>
      <dgm:spPr/>
      <dgm:t>
        <a:bodyPr/>
        <a:lstStyle/>
        <a:p>
          <a:pPr algn="ctr"/>
          <a:r>
            <a:rPr lang="en-US" sz="2800" b="1" dirty="0" err="1">
              <a:latin typeface="Calibri" panose="020F0502020204030204" pitchFamily="34" charset="0"/>
              <a:cs typeface="Calibri" panose="020F0502020204030204" pitchFamily="34" charset="0"/>
            </a:rPr>
            <a:t>Lựa</a:t>
          </a:r>
          <a:r>
            <a:rPr 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dirty="0" err="1">
              <a:latin typeface="Calibri" panose="020F0502020204030204" pitchFamily="34" charset="0"/>
              <a:cs typeface="Calibri" panose="020F0502020204030204" pitchFamily="34" charset="0"/>
            </a:rPr>
            <a:t>chọn</a:t>
          </a:r>
          <a:r>
            <a:rPr 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dirty="0" err="1">
              <a:latin typeface="Calibri" panose="020F0502020204030204" pitchFamily="34" charset="0"/>
              <a:cs typeface="Calibri" panose="020F0502020204030204" pitchFamily="34" charset="0"/>
            </a:rPr>
            <a:t>phương</a:t>
          </a:r>
          <a:r>
            <a:rPr 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dirty="0" err="1">
              <a:latin typeface="Calibri" panose="020F0502020204030204" pitchFamily="34" charset="0"/>
              <a:cs typeface="Calibri" panose="020F0502020204030204" pitchFamily="34" charset="0"/>
            </a:rPr>
            <a:t>pháp</a:t>
          </a:r>
          <a:r>
            <a:rPr 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800" b="1" dirty="0" err="1">
              <a:latin typeface="Calibri" panose="020F0502020204030204" pitchFamily="34" charset="0"/>
              <a:cs typeface="Calibri" panose="020F0502020204030204" pitchFamily="34" charset="0"/>
            </a:rPr>
            <a:t>công</a:t>
          </a:r>
          <a:r>
            <a:rPr 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dirty="0" err="1">
              <a:latin typeface="Calibri" panose="020F0502020204030204" pitchFamily="34" charset="0"/>
              <a:cs typeface="Calibri" panose="020F0502020204030204" pitchFamily="34" charset="0"/>
            </a:rPr>
            <a:t>cụ</a:t>
          </a:r>
          <a:r>
            <a:rPr 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dirty="0" err="1">
              <a:latin typeface="Calibri" panose="020F0502020204030204" pitchFamily="34" charset="0"/>
              <a:cs typeface="Calibri" panose="020F0502020204030204" pitchFamily="34" charset="0"/>
            </a:rPr>
            <a:t>và</a:t>
          </a:r>
          <a:r>
            <a:rPr 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dirty="0" err="1">
              <a:latin typeface="Calibri" panose="020F0502020204030204" pitchFamily="34" charset="0"/>
              <a:cs typeface="Calibri" panose="020F0502020204030204" pitchFamily="34" charset="0"/>
            </a:rPr>
            <a:t>thiết</a:t>
          </a:r>
          <a:r>
            <a:rPr 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dirty="0" err="1">
              <a:latin typeface="Calibri" panose="020F0502020204030204" pitchFamily="34" charset="0"/>
              <a:cs typeface="Calibri" panose="020F0502020204030204" pitchFamily="34" charset="0"/>
            </a:rPr>
            <a:t>kế</a:t>
          </a:r>
          <a:endParaRPr lang="en-US" sz="2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E6F9140-38F8-4483-9F2B-820A5FE3E554}" type="parTrans" cxnId="{1AF9EAC1-E11F-4152-845F-8E946E010C8B}">
      <dgm:prSet/>
      <dgm:spPr/>
      <dgm:t>
        <a:bodyPr/>
        <a:lstStyle/>
        <a:p>
          <a:endParaRPr lang="en-US"/>
        </a:p>
      </dgm:t>
    </dgm:pt>
    <dgm:pt modelId="{3F0A5CED-B346-4D03-9E5C-BBD527373D46}" type="sibTrans" cxnId="{1AF9EAC1-E11F-4152-845F-8E946E010C8B}">
      <dgm:prSet/>
      <dgm:spPr>
        <a:solidFill>
          <a:srgbClr val="FF0000"/>
        </a:solidFill>
      </dgm:spPr>
      <dgm:t>
        <a:bodyPr/>
        <a:lstStyle/>
        <a:p>
          <a:endParaRPr lang="en-US" dirty="0"/>
        </a:p>
      </dgm:t>
    </dgm:pt>
    <dgm:pt modelId="{55583E69-8EA3-48D1-ABC8-8D1938F410D7}">
      <dgm:prSet phldrT="[Text]" custT="1"/>
      <dgm:spPr/>
      <dgm:t>
        <a:bodyPr/>
        <a:lstStyle/>
        <a:p>
          <a:pPr algn="ctr"/>
          <a:r>
            <a:rPr lang="en-US" sz="2800" b="1" dirty="0" err="1">
              <a:latin typeface="Calibri" panose="020F0502020204030204" pitchFamily="34" charset="0"/>
              <a:cs typeface="Calibri" panose="020F0502020204030204" pitchFamily="34" charset="0"/>
            </a:rPr>
            <a:t>Sử</a:t>
          </a:r>
          <a:r>
            <a:rPr 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dirty="0" err="1">
              <a:latin typeface="Calibri" panose="020F0502020204030204" pitchFamily="34" charset="0"/>
              <a:cs typeface="Calibri" panose="020F0502020204030204" pitchFamily="34" charset="0"/>
            </a:rPr>
            <a:t>dụng</a:t>
          </a:r>
          <a:r>
            <a:rPr 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dirty="0" err="1">
              <a:latin typeface="Calibri" panose="020F0502020204030204" pitchFamily="34" charset="0"/>
              <a:cs typeface="Calibri" panose="020F0502020204030204" pitchFamily="34" charset="0"/>
            </a:rPr>
            <a:t>kết</a:t>
          </a:r>
          <a:r>
            <a:rPr 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dirty="0" err="1">
              <a:latin typeface="Calibri" panose="020F0502020204030204" pitchFamily="34" charset="0"/>
              <a:cs typeface="Calibri" panose="020F0502020204030204" pitchFamily="34" charset="0"/>
            </a:rPr>
            <a:t>quả</a:t>
          </a:r>
          <a:r>
            <a:rPr 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dirty="0" err="1">
              <a:latin typeface="Calibri" panose="020F0502020204030204" pitchFamily="34" charset="0"/>
              <a:cs typeface="Calibri" panose="020F0502020204030204" pitchFamily="34" charset="0"/>
            </a:rPr>
            <a:t>đánh</a:t>
          </a:r>
          <a:r>
            <a:rPr 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dirty="0" err="1">
              <a:latin typeface="Calibri" panose="020F0502020204030204" pitchFamily="34" charset="0"/>
              <a:cs typeface="Calibri" panose="020F0502020204030204" pitchFamily="34" charset="0"/>
            </a:rPr>
            <a:t>giá</a:t>
          </a:r>
          <a:endParaRPr lang="en-US" sz="2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1D9D8A1-B4D9-4D0D-AC31-537C2AF48EB1}" type="parTrans" cxnId="{20C2E80B-E2DC-4E10-94FC-977704A2163D}">
      <dgm:prSet/>
      <dgm:spPr/>
      <dgm:t>
        <a:bodyPr/>
        <a:lstStyle/>
        <a:p>
          <a:endParaRPr lang="en-US"/>
        </a:p>
      </dgm:t>
    </dgm:pt>
    <dgm:pt modelId="{03949297-E4D9-462D-8234-8F5DD1F0AB50}" type="sibTrans" cxnId="{20C2E80B-E2DC-4E10-94FC-977704A2163D}">
      <dgm:prSet/>
      <dgm:spPr/>
      <dgm:t>
        <a:bodyPr/>
        <a:lstStyle/>
        <a:p>
          <a:endParaRPr lang="en-US"/>
        </a:p>
      </dgm:t>
    </dgm:pt>
    <dgm:pt modelId="{5C4666B0-0EF0-475E-91E8-D2E20B51A657}">
      <dgm:prSet phldrT="[Text]" custT="1"/>
      <dgm:spPr/>
      <dgm:t>
        <a:bodyPr/>
        <a:lstStyle/>
        <a:p>
          <a:pPr algn="ctr"/>
          <a:r>
            <a:rPr lang="en-US" sz="2800" b="1" dirty="0" err="1">
              <a:latin typeface="Calibri" panose="020F0502020204030204" pitchFamily="34" charset="0"/>
              <a:cs typeface="Calibri" panose="020F0502020204030204" pitchFamily="34" charset="0"/>
            </a:rPr>
            <a:t>Tổ</a:t>
          </a:r>
          <a:r>
            <a:rPr 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dirty="0" err="1">
              <a:latin typeface="Calibri" panose="020F0502020204030204" pitchFamily="34" charset="0"/>
              <a:cs typeface="Calibri" panose="020F0502020204030204" pitchFamily="34" charset="0"/>
            </a:rPr>
            <a:t>chức</a:t>
          </a:r>
          <a:r>
            <a:rPr 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dirty="0" err="1">
              <a:latin typeface="Calibri" panose="020F0502020204030204" pitchFamily="34" charset="0"/>
              <a:cs typeface="Calibri" panose="020F0502020204030204" pitchFamily="34" charset="0"/>
            </a:rPr>
            <a:t>thực</a:t>
          </a:r>
          <a:r>
            <a:rPr 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dirty="0" err="1">
              <a:latin typeface="Calibri" panose="020F0502020204030204" pitchFamily="34" charset="0"/>
              <a:cs typeface="Calibri" panose="020F0502020204030204" pitchFamily="34" charset="0"/>
            </a:rPr>
            <a:t>hiện</a:t>
          </a:r>
          <a:r>
            <a:rPr 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dirty="0" err="1">
              <a:latin typeface="Calibri" panose="020F0502020204030204" pitchFamily="34" charset="0"/>
              <a:cs typeface="Calibri" panose="020F0502020204030204" pitchFamily="34" charset="0"/>
            </a:rPr>
            <a:t>đánh</a:t>
          </a:r>
          <a:r>
            <a:rPr 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dirty="0" err="1">
              <a:latin typeface="Calibri" panose="020F0502020204030204" pitchFamily="34" charset="0"/>
              <a:cs typeface="Calibri" panose="020F0502020204030204" pitchFamily="34" charset="0"/>
            </a:rPr>
            <a:t>giá</a:t>
          </a:r>
          <a:endParaRPr lang="en-US" sz="2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F93D9F8-0DA6-412A-93CF-31769AC0FC16}" type="parTrans" cxnId="{C9EAE05A-1E64-443D-8C6F-665F71BB1FF6}">
      <dgm:prSet/>
      <dgm:spPr/>
      <dgm:t>
        <a:bodyPr/>
        <a:lstStyle/>
        <a:p>
          <a:endParaRPr lang="en-US"/>
        </a:p>
      </dgm:t>
    </dgm:pt>
    <dgm:pt modelId="{FCC22BB2-59A9-4419-A0BC-C29DCA330AA0}" type="sibTrans" cxnId="{C9EAE05A-1E64-443D-8C6F-665F71BB1FF6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5F358C20-70BF-4757-A5DA-881F8695D81E}">
      <dgm:prSet phldrT="[Text]" custT="1"/>
      <dgm:spPr/>
      <dgm:t>
        <a:bodyPr/>
        <a:lstStyle/>
        <a:p>
          <a:pPr algn="ctr"/>
          <a:r>
            <a:rPr lang="en-US" sz="2800" b="1" dirty="0" err="1">
              <a:latin typeface="Calibri" panose="020F0502020204030204" pitchFamily="34" charset="0"/>
              <a:cs typeface="Calibri" panose="020F0502020204030204" pitchFamily="34" charset="0"/>
            </a:rPr>
            <a:t>Phân</a:t>
          </a:r>
          <a:r>
            <a:rPr 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dirty="0" err="1">
              <a:latin typeface="Calibri" panose="020F0502020204030204" pitchFamily="34" charset="0"/>
              <a:cs typeface="Calibri" panose="020F0502020204030204" pitchFamily="34" charset="0"/>
            </a:rPr>
            <a:t>tích</a:t>
          </a:r>
          <a:r>
            <a:rPr 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800" b="1" dirty="0" err="1">
              <a:latin typeface="Calibri" panose="020F0502020204030204" pitchFamily="34" charset="0"/>
              <a:cs typeface="Calibri" panose="020F0502020204030204" pitchFamily="34" charset="0"/>
            </a:rPr>
            <a:t>xử</a:t>
          </a:r>
          <a:r>
            <a:rPr 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dirty="0" err="1">
              <a:latin typeface="Calibri" panose="020F0502020204030204" pitchFamily="34" charset="0"/>
              <a:cs typeface="Calibri" panose="020F0502020204030204" pitchFamily="34" charset="0"/>
            </a:rPr>
            <a:t>lí</a:t>
          </a:r>
          <a:r>
            <a:rPr 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dirty="0" err="1">
              <a:latin typeface="Calibri" panose="020F0502020204030204" pitchFamily="34" charset="0"/>
              <a:cs typeface="Calibri" panose="020F0502020204030204" pitchFamily="34" charset="0"/>
            </a:rPr>
            <a:t>kết</a:t>
          </a:r>
          <a:r>
            <a:rPr 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dirty="0" err="1">
              <a:latin typeface="Calibri" panose="020F0502020204030204" pitchFamily="34" charset="0"/>
              <a:cs typeface="Calibri" panose="020F0502020204030204" pitchFamily="34" charset="0"/>
            </a:rPr>
            <a:t>quả</a:t>
          </a:r>
          <a:r>
            <a:rPr 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dirty="0" err="1">
              <a:latin typeface="Calibri" panose="020F0502020204030204" pitchFamily="34" charset="0"/>
              <a:cs typeface="Calibri" panose="020F0502020204030204" pitchFamily="34" charset="0"/>
            </a:rPr>
            <a:t>đánh</a:t>
          </a:r>
          <a:r>
            <a:rPr 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dirty="0" err="1">
              <a:latin typeface="Calibri" panose="020F0502020204030204" pitchFamily="34" charset="0"/>
              <a:cs typeface="Calibri" panose="020F0502020204030204" pitchFamily="34" charset="0"/>
            </a:rPr>
            <a:t>giá</a:t>
          </a:r>
          <a:endParaRPr lang="en-US" sz="2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9ED09B6-C655-4E87-9465-BBF479516473}" type="parTrans" cxnId="{C60D1947-D92F-4DAA-BAE3-A692AB726604}">
      <dgm:prSet/>
      <dgm:spPr/>
      <dgm:t>
        <a:bodyPr/>
        <a:lstStyle/>
        <a:p>
          <a:endParaRPr lang="en-US"/>
        </a:p>
      </dgm:t>
    </dgm:pt>
    <dgm:pt modelId="{5224BAD8-C210-414E-9067-7E41BBBB2B39}" type="sibTrans" cxnId="{C60D1947-D92F-4DAA-BAE3-A692AB726604}">
      <dgm:prSet/>
      <dgm:spPr>
        <a:solidFill>
          <a:srgbClr val="FF0000"/>
        </a:solidFill>
      </dgm:spPr>
      <dgm:t>
        <a:bodyPr/>
        <a:lstStyle/>
        <a:p>
          <a:endParaRPr lang="en-US" dirty="0"/>
        </a:p>
      </dgm:t>
    </dgm:pt>
    <dgm:pt modelId="{DC8A7540-D749-4D5A-83A8-0EBD2ECE8290}">
      <dgm:prSet phldrT="[Text]" custT="1"/>
      <dgm:spPr/>
      <dgm:t>
        <a:bodyPr/>
        <a:lstStyle/>
        <a:p>
          <a:pPr algn="ctr"/>
          <a:r>
            <a:rPr lang="en-US" sz="2800" b="1" dirty="0" err="1">
              <a:latin typeface="Calibri" panose="020F0502020204030204" pitchFamily="34" charset="0"/>
              <a:cs typeface="Calibri" panose="020F0502020204030204" pitchFamily="34" charset="0"/>
            </a:rPr>
            <a:t>Giải</a:t>
          </a:r>
          <a:r>
            <a:rPr 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dirty="0" err="1">
              <a:latin typeface="Calibri" panose="020F0502020204030204" pitchFamily="34" charset="0"/>
              <a:cs typeface="Calibri" panose="020F0502020204030204" pitchFamily="34" charset="0"/>
            </a:rPr>
            <a:t>thích</a:t>
          </a:r>
          <a:r>
            <a:rPr 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800" b="1" dirty="0" err="1">
              <a:latin typeface="Calibri" panose="020F0502020204030204" pitchFamily="34" charset="0"/>
              <a:cs typeface="Calibri" panose="020F0502020204030204" pitchFamily="34" charset="0"/>
            </a:rPr>
            <a:t>phản</a:t>
          </a:r>
          <a:r>
            <a:rPr 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dirty="0" err="1">
              <a:latin typeface="Calibri" panose="020F0502020204030204" pitchFamily="34" charset="0"/>
              <a:cs typeface="Calibri" panose="020F0502020204030204" pitchFamily="34" charset="0"/>
            </a:rPr>
            <a:t>hồi</a:t>
          </a:r>
          <a:r>
            <a:rPr 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dirty="0" err="1">
              <a:latin typeface="Calibri" panose="020F0502020204030204" pitchFamily="34" charset="0"/>
              <a:cs typeface="Calibri" panose="020F0502020204030204" pitchFamily="34" charset="0"/>
            </a:rPr>
            <a:t>kết</a:t>
          </a:r>
          <a:r>
            <a:rPr 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dirty="0" err="1">
              <a:latin typeface="Calibri" panose="020F0502020204030204" pitchFamily="34" charset="0"/>
              <a:cs typeface="Calibri" panose="020F0502020204030204" pitchFamily="34" charset="0"/>
            </a:rPr>
            <a:t>quả</a:t>
          </a:r>
          <a:r>
            <a:rPr 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dirty="0" err="1">
              <a:latin typeface="Calibri" panose="020F0502020204030204" pitchFamily="34" charset="0"/>
              <a:cs typeface="Calibri" panose="020F0502020204030204" pitchFamily="34" charset="0"/>
            </a:rPr>
            <a:t>đánh</a:t>
          </a:r>
          <a:r>
            <a:rPr 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dirty="0" err="1">
              <a:latin typeface="Calibri" panose="020F0502020204030204" pitchFamily="34" charset="0"/>
              <a:cs typeface="Calibri" panose="020F0502020204030204" pitchFamily="34" charset="0"/>
            </a:rPr>
            <a:t>giá</a:t>
          </a:r>
          <a:endParaRPr lang="en-US" sz="2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F2D1E16-91AF-4992-BB48-9E4BEAB22A4A}" type="parTrans" cxnId="{9FA3F425-C0B7-49CB-8F10-0FCD0A98CC69}">
      <dgm:prSet/>
      <dgm:spPr/>
      <dgm:t>
        <a:bodyPr/>
        <a:lstStyle/>
        <a:p>
          <a:endParaRPr lang="en-US"/>
        </a:p>
      </dgm:t>
    </dgm:pt>
    <dgm:pt modelId="{5F1602AE-F802-4AB1-AD99-CF1EA7BCB3C3}" type="sibTrans" cxnId="{9FA3F425-C0B7-49CB-8F10-0FCD0A98CC69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15A00E5E-A3FE-482E-A08F-B2C7461D7821}">
      <dgm:prSet phldrT="[Text]" custT="1"/>
      <dgm:spPr/>
      <dgm:t>
        <a:bodyPr/>
        <a:lstStyle/>
        <a:p>
          <a:pPr algn="ctr"/>
          <a:r>
            <a:rPr lang="en-US" sz="2800" b="1" dirty="0" err="1">
              <a:latin typeface="Calibri" panose="020F0502020204030204" pitchFamily="34" charset="0"/>
              <a:cs typeface="Calibri" panose="020F0502020204030204" pitchFamily="34" charset="0"/>
            </a:rPr>
            <a:t>Lập</a:t>
          </a:r>
          <a:r>
            <a:rPr 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dirty="0" err="1">
              <a:latin typeface="Calibri" panose="020F0502020204030204" pitchFamily="34" charset="0"/>
              <a:cs typeface="Calibri" panose="020F0502020204030204" pitchFamily="34" charset="0"/>
            </a:rPr>
            <a:t>kế</a:t>
          </a:r>
          <a:r>
            <a:rPr 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dirty="0" err="1">
              <a:latin typeface="Calibri" panose="020F0502020204030204" pitchFamily="34" charset="0"/>
              <a:cs typeface="Calibri" panose="020F0502020204030204" pitchFamily="34" charset="0"/>
            </a:rPr>
            <a:t>hoạch</a:t>
          </a:r>
          <a:r>
            <a:rPr 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dirty="0" err="1">
              <a:latin typeface="Calibri" panose="020F0502020204030204" pitchFamily="34" charset="0"/>
              <a:cs typeface="Calibri" panose="020F0502020204030204" pitchFamily="34" charset="0"/>
            </a:rPr>
            <a:t>đánh</a:t>
          </a:r>
          <a:r>
            <a:rPr 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dirty="0" err="1">
              <a:latin typeface="Calibri" panose="020F0502020204030204" pitchFamily="34" charset="0"/>
              <a:cs typeface="Calibri" panose="020F0502020204030204" pitchFamily="34" charset="0"/>
            </a:rPr>
            <a:t>giá</a:t>
          </a:r>
          <a:endParaRPr lang="en-US" sz="2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782E007-AD2E-46F5-9A82-26CD83D6702E}" type="sibTrans" cxnId="{B84945E1-4706-47E3-91C7-D5DBF96444D7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A203DF90-320F-4C3D-913C-CEAB8DD0E08E}" type="parTrans" cxnId="{B84945E1-4706-47E3-91C7-D5DBF96444D7}">
      <dgm:prSet/>
      <dgm:spPr/>
      <dgm:t>
        <a:bodyPr/>
        <a:lstStyle/>
        <a:p>
          <a:endParaRPr lang="en-US"/>
        </a:p>
      </dgm:t>
    </dgm:pt>
    <dgm:pt modelId="{19A73396-E5B8-4015-A414-F282F88DCF9E}" type="pres">
      <dgm:prSet presAssocID="{77B68BF9-9085-4910-A5F5-C1ADBE575A74}" presName="Name0" presStyleCnt="0">
        <dgm:presLayoutVars>
          <dgm:dir/>
          <dgm:resizeHandles val="exact"/>
        </dgm:presLayoutVars>
      </dgm:prSet>
      <dgm:spPr/>
    </dgm:pt>
    <dgm:pt modelId="{09761BDB-0020-4BB2-B70B-7E29474D649E}" type="pres">
      <dgm:prSet presAssocID="{07E2321B-482A-47E5-9115-EFBAA07A1433}" presName="composite" presStyleCnt="0"/>
      <dgm:spPr/>
    </dgm:pt>
    <dgm:pt modelId="{59C0D857-7678-439A-8095-FDB7E43DB532}" type="pres">
      <dgm:prSet presAssocID="{07E2321B-482A-47E5-9115-EFBAA07A1433}" presName="imagSh" presStyleLbl="bgImgPlace1" presStyleIdx="0" presStyleCnt="7"/>
      <dgm:spPr/>
    </dgm:pt>
    <dgm:pt modelId="{F39864B6-AD3E-477D-9D3D-52DA5E9FB138}" type="pres">
      <dgm:prSet presAssocID="{07E2321B-482A-47E5-9115-EFBAA07A1433}" presName="txNode" presStyleLbl="node1" presStyleIdx="0" presStyleCnt="7" custScaleX="140499" custScaleY="418095" custLinFactNeighborX="-93259" custLinFactNeighborY="0">
        <dgm:presLayoutVars>
          <dgm:bulletEnabled val="1"/>
        </dgm:presLayoutVars>
      </dgm:prSet>
      <dgm:spPr/>
    </dgm:pt>
    <dgm:pt modelId="{78FDE2E6-5E00-46D0-91C7-DD90F08179D3}" type="pres">
      <dgm:prSet presAssocID="{915433B2-AA03-4D83-99C7-5339CDF2F32E}" presName="sibTrans" presStyleLbl="sibTrans2D1" presStyleIdx="0" presStyleCnt="6" custScaleX="140052" custScaleY="136440" custLinFactNeighborX="35838" custLinFactNeighborY="27530"/>
      <dgm:spPr/>
    </dgm:pt>
    <dgm:pt modelId="{E1310FFA-42D6-47AF-9F0D-D08E63F1CBCA}" type="pres">
      <dgm:prSet presAssocID="{915433B2-AA03-4D83-99C7-5339CDF2F32E}" presName="connTx" presStyleLbl="sibTrans2D1" presStyleIdx="0" presStyleCnt="6"/>
      <dgm:spPr/>
    </dgm:pt>
    <dgm:pt modelId="{885BA66E-904A-45D8-B4C6-A958D28DD3AA}" type="pres">
      <dgm:prSet presAssocID="{15A00E5E-A3FE-482E-A08F-B2C7461D7821}" presName="composite" presStyleCnt="0"/>
      <dgm:spPr/>
    </dgm:pt>
    <dgm:pt modelId="{11E6CDBB-3D05-4C4C-ABF3-7395116C6E19}" type="pres">
      <dgm:prSet presAssocID="{15A00E5E-A3FE-482E-A08F-B2C7461D7821}" presName="imagSh" presStyleLbl="bgImgPlace1" presStyleIdx="1" presStyleCnt="7"/>
      <dgm:spPr/>
    </dgm:pt>
    <dgm:pt modelId="{ECC2CF94-77F9-441A-889E-4BFD48185BC6}" type="pres">
      <dgm:prSet presAssocID="{15A00E5E-A3FE-482E-A08F-B2C7461D7821}" presName="txNode" presStyleLbl="node1" presStyleIdx="1" presStyleCnt="7" custScaleX="144949" custScaleY="424454" custLinFactNeighborY="-4825">
        <dgm:presLayoutVars>
          <dgm:bulletEnabled val="1"/>
        </dgm:presLayoutVars>
      </dgm:prSet>
      <dgm:spPr/>
    </dgm:pt>
    <dgm:pt modelId="{9A8C3C5F-2D14-4317-8C77-1040D1D4345D}" type="pres">
      <dgm:prSet presAssocID="{6782E007-AD2E-46F5-9A82-26CD83D6702E}" presName="sibTrans" presStyleLbl="sibTrans2D1" presStyleIdx="1" presStyleCnt="6" custScaleX="109300" custScaleY="134168" custLinFactNeighborX="-4317" custLinFactNeighborY="62134"/>
      <dgm:spPr/>
    </dgm:pt>
    <dgm:pt modelId="{00CF53FE-ADAE-48B6-845E-F279BF7994FC}" type="pres">
      <dgm:prSet presAssocID="{6782E007-AD2E-46F5-9A82-26CD83D6702E}" presName="connTx" presStyleLbl="sibTrans2D1" presStyleIdx="1" presStyleCnt="6"/>
      <dgm:spPr/>
    </dgm:pt>
    <dgm:pt modelId="{409A0DCF-7806-4ED4-B35A-9FE3CF290EEB}" type="pres">
      <dgm:prSet presAssocID="{7349A0A8-B091-47AF-AA2D-6862A4763DF8}" presName="composite" presStyleCnt="0"/>
      <dgm:spPr/>
    </dgm:pt>
    <dgm:pt modelId="{AEB95126-0557-4FBF-A40A-950FEA79C223}" type="pres">
      <dgm:prSet presAssocID="{7349A0A8-B091-47AF-AA2D-6862A4763DF8}" presName="imagSh" presStyleLbl="bgImgPlace1" presStyleIdx="2" presStyleCnt="7"/>
      <dgm:spPr/>
    </dgm:pt>
    <dgm:pt modelId="{28FE844C-817A-487B-9E20-C62F70412C3D}" type="pres">
      <dgm:prSet presAssocID="{7349A0A8-B091-47AF-AA2D-6862A4763DF8}" presName="txNode" presStyleLbl="node1" presStyleIdx="2" presStyleCnt="7" custScaleX="190462" custScaleY="427634">
        <dgm:presLayoutVars>
          <dgm:bulletEnabled val="1"/>
        </dgm:presLayoutVars>
      </dgm:prSet>
      <dgm:spPr/>
    </dgm:pt>
    <dgm:pt modelId="{308E78E0-2DFA-45D4-8480-595E8A2B4F10}" type="pres">
      <dgm:prSet presAssocID="{3F0A5CED-B346-4D03-9E5C-BBD527373D46}" presName="sibTrans" presStyleLbl="sibTrans2D1" presStyleIdx="2" presStyleCnt="6" custScaleX="89133" custScaleY="124184" custLinFactNeighborX="80632" custLinFactNeighborY="6883"/>
      <dgm:spPr/>
    </dgm:pt>
    <dgm:pt modelId="{81C64831-5B26-4A8B-9948-32BEB6DA542C}" type="pres">
      <dgm:prSet presAssocID="{3F0A5CED-B346-4D03-9E5C-BBD527373D46}" presName="connTx" presStyleLbl="sibTrans2D1" presStyleIdx="2" presStyleCnt="6"/>
      <dgm:spPr/>
    </dgm:pt>
    <dgm:pt modelId="{8497E4BE-B5CC-4298-A58F-4EA4BF66AAE2}" type="pres">
      <dgm:prSet presAssocID="{5C4666B0-0EF0-475E-91E8-D2E20B51A657}" presName="composite" presStyleCnt="0"/>
      <dgm:spPr/>
    </dgm:pt>
    <dgm:pt modelId="{1F17C678-59B5-48D5-BCF3-F4C6DACD6B7D}" type="pres">
      <dgm:prSet presAssocID="{5C4666B0-0EF0-475E-91E8-D2E20B51A657}" presName="imagSh" presStyleLbl="bgImgPlace1" presStyleIdx="3" presStyleCnt="7"/>
      <dgm:spPr/>
    </dgm:pt>
    <dgm:pt modelId="{063BEAAA-609B-43A4-AB56-97364787CE9B}" type="pres">
      <dgm:prSet presAssocID="{5C4666B0-0EF0-475E-91E8-D2E20B51A657}" presName="txNode" presStyleLbl="node1" presStyleIdx="3" presStyleCnt="7" custScaleX="127878" custScaleY="414916">
        <dgm:presLayoutVars>
          <dgm:bulletEnabled val="1"/>
        </dgm:presLayoutVars>
      </dgm:prSet>
      <dgm:spPr/>
    </dgm:pt>
    <dgm:pt modelId="{1FC3F1FE-7BCF-416C-A7D4-1EB705034A4C}" type="pres">
      <dgm:prSet presAssocID="{FCC22BB2-59A9-4419-A0BC-C29DCA330AA0}" presName="sibTrans" presStyleLbl="sibTrans2D1" presStyleIdx="3" presStyleCnt="6" custScaleX="163810" custScaleY="150959" custLinFactNeighborX="48707" custLinFactNeighborY="13577"/>
      <dgm:spPr/>
    </dgm:pt>
    <dgm:pt modelId="{576E04EA-ACA5-4F0E-98C2-B1D78B520F12}" type="pres">
      <dgm:prSet presAssocID="{FCC22BB2-59A9-4419-A0BC-C29DCA330AA0}" presName="connTx" presStyleLbl="sibTrans2D1" presStyleIdx="3" presStyleCnt="6"/>
      <dgm:spPr/>
    </dgm:pt>
    <dgm:pt modelId="{3C38D26D-2964-4E29-A106-D64F44215AC9}" type="pres">
      <dgm:prSet presAssocID="{5F358C20-70BF-4757-A5DA-881F8695D81E}" presName="composite" presStyleCnt="0"/>
      <dgm:spPr/>
    </dgm:pt>
    <dgm:pt modelId="{B2A27F88-E49D-445A-A61E-B176F6305B86}" type="pres">
      <dgm:prSet presAssocID="{5F358C20-70BF-4757-A5DA-881F8695D81E}" presName="imagSh" presStyleLbl="bgImgPlace1" presStyleIdx="4" presStyleCnt="7"/>
      <dgm:spPr/>
    </dgm:pt>
    <dgm:pt modelId="{B8879EC6-A88C-405D-880E-D0B3CFB0EACC}" type="pres">
      <dgm:prSet presAssocID="{5F358C20-70BF-4757-A5DA-881F8695D81E}" presName="txNode" presStyleLbl="node1" presStyleIdx="4" presStyleCnt="7" custScaleX="130124" custScaleY="418095">
        <dgm:presLayoutVars>
          <dgm:bulletEnabled val="1"/>
        </dgm:presLayoutVars>
      </dgm:prSet>
      <dgm:spPr/>
    </dgm:pt>
    <dgm:pt modelId="{8147E159-CA61-4190-A98B-EBBA3C626A33}" type="pres">
      <dgm:prSet presAssocID="{5224BAD8-C210-414E-9067-7E41BBBB2B39}" presName="sibTrans" presStyleLbl="sibTrans2D1" presStyleIdx="4" presStyleCnt="6" custScaleX="167130" custScaleY="110797" custLinFactNeighborX="48112" custLinFactNeighborY="190"/>
      <dgm:spPr/>
    </dgm:pt>
    <dgm:pt modelId="{C644D910-7AC7-4E3B-8FFF-4B2D18635CBB}" type="pres">
      <dgm:prSet presAssocID="{5224BAD8-C210-414E-9067-7E41BBBB2B39}" presName="connTx" presStyleLbl="sibTrans2D1" presStyleIdx="4" presStyleCnt="6"/>
      <dgm:spPr/>
    </dgm:pt>
    <dgm:pt modelId="{D889EC3E-F7B4-44ED-AB83-4EA15EBE2FCE}" type="pres">
      <dgm:prSet presAssocID="{DC8A7540-D749-4D5A-83A8-0EBD2ECE8290}" presName="composite" presStyleCnt="0"/>
      <dgm:spPr/>
    </dgm:pt>
    <dgm:pt modelId="{E10900C3-A2B7-4084-AB30-4241F175C798}" type="pres">
      <dgm:prSet presAssocID="{DC8A7540-D749-4D5A-83A8-0EBD2ECE8290}" presName="imagSh" presStyleLbl="bgImgPlace1" presStyleIdx="5" presStyleCnt="7"/>
      <dgm:spPr/>
    </dgm:pt>
    <dgm:pt modelId="{A9500330-7FC3-4CBF-8C99-BD2BD81B724D}" type="pres">
      <dgm:prSet presAssocID="{DC8A7540-D749-4D5A-83A8-0EBD2ECE8290}" presName="txNode" presStyleLbl="node1" presStyleIdx="5" presStyleCnt="7" custScaleX="129537" custScaleY="414916">
        <dgm:presLayoutVars>
          <dgm:bulletEnabled val="1"/>
        </dgm:presLayoutVars>
      </dgm:prSet>
      <dgm:spPr/>
    </dgm:pt>
    <dgm:pt modelId="{C1188754-42B7-42C4-9A02-99FF0B6FB58E}" type="pres">
      <dgm:prSet presAssocID="{5F1602AE-F802-4AB1-AD99-CF1EA7BCB3C3}" presName="sibTrans" presStyleLbl="sibTrans2D1" presStyleIdx="5" presStyleCnt="6" custScaleX="142989" custScaleY="111552" custLinFactNeighborX="26048" custLinFactNeighborY="-6882"/>
      <dgm:spPr/>
    </dgm:pt>
    <dgm:pt modelId="{3365B2BE-D580-46B8-BFCD-7A79D55BEF8E}" type="pres">
      <dgm:prSet presAssocID="{5F1602AE-F802-4AB1-AD99-CF1EA7BCB3C3}" presName="connTx" presStyleLbl="sibTrans2D1" presStyleIdx="5" presStyleCnt="6"/>
      <dgm:spPr/>
    </dgm:pt>
    <dgm:pt modelId="{FBC67419-97EA-4A20-B2E3-8CF088FF80FD}" type="pres">
      <dgm:prSet presAssocID="{55583E69-8EA3-48D1-ABC8-8D1938F410D7}" presName="composite" presStyleCnt="0"/>
      <dgm:spPr/>
    </dgm:pt>
    <dgm:pt modelId="{7E2A343A-FCDA-4C12-B169-DCD0A788F4C5}" type="pres">
      <dgm:prSet presAssocID="{55583E69-8EA3-48D1-ABC8-8D1938F410D7}" presName="imagSh" presStyleLbl="bgImgPlace1" presStyleIdx="6" presStyleCnt="7"/>
      <dgm:spPr/>
    </dgm:pt>
    <dgm:pt modelId="{E5252CE2-4555-4A47-B7FE-35A62AB359CD}" type="pres">
      <dgm:prSet presAssocID="{55583E69-8EA3-48D1-ABC8-8D1938F410D7}" presName="txNode" presStyleLbl="node1" presStyleIdx="6" presStyleCnt="7" custScaleX="155261" custScaleY="430813">
        <dgm:presLayoutVars>
          <dgm:bulletEnabled val="1"/>
        </dgm:presLayoutVars>
      </dgm:prSet>
      <dgm:spPr/>
    </dgm:pt>
  </dgm:ptLst>
  <dgm:cxnLst>
    <dgm:cxn modelId="{20C2E80B-E2DC-4E10-94FC-977704A2163D}" srcId="{77B68BF9-9085-4910-A5F5-C1ADBE575A74}" destId="{55583E69-8EA3-48D1-ABC8-8D1938F410D7}" srcOrd="6" destOrd="0" parTransId="{41D9D8A1-B4D9-4D0D-AC31-537C2AF48EB1}" sibTransId="{03949297-E4D9-462D-8234-8F5DD1F0AB50}"/>
    <dgm:cxn modelId="{91D8E214-EABF-4768-96A2-BCD905F4F124}" type="presOf" srcId="{6782E007-AD2E-46F5-9A82-26CD83D6702E}" destId="{9A8C3C5F-2D14-4317-8C77-1040D1D4345D}" srcOrd="0" destOrd="0" presId="urn:microsoft.com/office/officeart/2005/8/layout/hProcess10"/>
    <dgm:cxn modelId="{169E8A21-4F62-4586-9CD4-E986073C4341}" type="presOf" srcId="{5C4666B0-0EF0-475E-91E8-D2E20B51A657}" destId="{063BEAAA-609B-43A4-AB56-97364787CE9B}" srcOrd="0" destOrd="0" presId="urn:microsoft.com/office/officeart/2005/8/layout/hProcess10"/>
    <dgm:cxn modelId="{1FA5DC23-1272-4F67-BFDC-7222028CC672}" srcId="{77B68BF9-9085-4910-A5F5-C1ADBE575A74}" destId="{07E2321B-482A-47E5-9115-EFBAA07A1433}" srcOrd="0" destOrd="0" parTransId="{33A01623-ADF3-4621-9F54-FDB89A1F6CE9}" sibTransId="{915433B2-AA03-4D83-99C7-5339CDF2F32E}"/>
    <dgm:cxn modelId="{EDF7C524-18D1-43D5-810B-1303875815B2}" type="presOf" srcId="{15A00E5E-A3FE-482E-A08F-B2C7461D7821}" destId="{ECC2CF94-77F9-441A-889E-4BFD48185BC6}" srcOrd="0" destOrd="0" presId="urn:microsoft.com/office/officeart/2005/8/layout/hProcess10"/>
    <dgm:cxn modelId="{9FA3F425-C0B7-49CB-8F10-0FCD0A98CC69}" srcId="{77B68BF9-9085-4910-A5F5-C1ADBE575A74}" destId="{DC8A7540-D749-4D5A-83A8-0EBD2ECE8290}" srcOrd="5" destOrd="0" parTransId="{6F2D1E16-91AF-4992-BB48-9E4BEAB22A4A}" sibTransId="{5F1602AE-F802-4AB1-AD99-CF1EA7BCB3C3}"/>
    <dgm:cxn modelId="{4062912A-E7C0-46F6-B17B-6C789DFB0078}" type="presOf" srcId="{915433B2-AA03-4D83-99C7-5339CDF2F32E}" destId="{E1310FFA-42D6-47AF-9F0D-D08E63F1CBCA}" srcOrd="1" destOrd="0" presId="urn:microsoft.com/office/officeart/2005/8/layout/hProcess10"/>
    <dgm:cxn modelId="{C951073E-20A2-40A8-92E2-2196817867ED}" type="presOf" srcId="{DC8A7540-D749-4D5A-83A8-0EBD2ECE8290}" destId="{A9500330-7FC3-4CBF-8C99-BD2BD81B724D}" srcOrd="0" destOrd="0" presId="urn:microsoft.com/office/officeart/2005/8/layout/hProcess10"/>
    <dgm:cxn modelId="{C60D1947-D92F-4DAA-BAE3-A692AB726604}" srcId="{77B68BF9-9085-4910-A5F5-C1ADBE575A74}" destId="{5F358C20-70BF-4757-A5DA-881F8695D81E}" srcOrd="4" destOrd="0" parTransId="{89ED09B6-C655-4E87-9465-BBF479516473}" sibTransId="{5224BAD8-C210-414E-9067-7E41BBBB2B39}"/>
    <dgm:cxn modelId="{C437E148-BBA8-4A8B-8BEC-BE05CB8E1A2B}" type="presOf" srcId="{07E2321B-482A-47E5-9115-EFBAA07A1433}" destId="{F39864B6-AD3E-477D-9D3D-52DA5E9FB138}" srcOrd="0" destOrd="0" presId="urn:microsoft.com/office/officeart/2005/8/layout/hProcess10"/>
    <dgm:cxn modelId="{88DA2F49-CC30-4774-A836-66AB8A31B31D}" type="presOf" srcId="{5224BAD8-C210-414E-9067-7E41BBBB2B39}" destId="{8147E159-CA61-4190-A98B-EBBA3C626A33}" srcOrd="0" destOrd="0" presId="urn:microsoft.com/office/officeart/2005/8/layout/hProcess10"/>
    <dgm:cxn modelId="{92923650-1366-4273-B5EB-3E77EFE80608}" type="presOf" srcId="{3F0A5CED-B346-4D03-9E5C-BBD527373D46}" destId="{81C64831-5B26-4A8B-9948-32BEB6DA542C}" srcOrd="1" destOrd="0" presId="urn:microsoft.com/office/officeart/2005/8/layout/hProcess10"/>
    <dgm:cxn modelId="{C9EAE05A-1E64-443D-8C6F-665F71BB1FF6}" srcId="{77B68BF9-9085-4910-A5F5-C1ADBE575A74}" destId="{5C4666B0-0EF0-475E-91E8-D2E20B51A657}" srcOrd="3" destOrd="0" parTransId="{8F93D9F8-0DA6-412A-93CF-31769AC0FC16}" sibTransId="{FCC22BB2-59A9-4419-A0BC-C29DCA330AA0}"/>
    <dgm:cxn modelId="{69C08C7B-6FFF-46D1-AF2B-C5FDD78180BE}" type="presOf" srcId="{915433B2-AA03-4D83-99C7-5339CDF2F32E}" destId="{78FDE2E6-5E00-46D0-91C7-DD90F08179D3}" srcOrd="0" destOrd="0" presId="urn:microsoft.com/office/officeart/2005/8/layout/hProcess10"/>
    <dgm:cxn modelId="{10DECA7E-19D0-4B09-9E9D-956952909B7C}" type="presOf" srcId="{5F1602AE-F802-4AB1-AD99-CF1EA7BCB3C3}" destId="{3365B2BE-D580-46B8-BFCD-7A79D55BEF8E}" srcOrd="1" destOrd="0" presId="urn:microsoft.com/office/officeart/2005/8/layout/hProcess10"/>
    <dgm:cxn modelId="{D5354685-74BF-49EC-B083-8C6898D641D5}" type="presOf" srcId="{5F358C20-70BF-4757-A5DA-881F8695D81E}" destId="{B8879EC6-A88C-405D-880E-D0B3CFB0EACC}" srcOrd="0" destOrd="0" presId="urn:microsoft.com/office/officeart/2005/8/layout/hProcess10"/>
    <dgm:cxn modelId="{43A05A86-1391-452B-9830-E69380CC5D46}" type="presOf" srcId="{3F0A5CED-B346-4D03-9E5C-BBD527373D46}" destId="{308E78E0-2DFA-45D4-8480-595E8A2B4F10}" srcOrd="0" destOrd="0" presId="urn:microsoft.com/office/officeart/2005/8/layout/hProcess10"/>
    <dgm:cxn modelId="{B8EFED97-656C-4F38-805A-D7E45731F3EC}" type="presOf" srcId="{6782E007-AD2E-46F5-9A82-26CD83D6702E}" destId="{00CF53FE-ADAE-48B6-845E-F279BF7994FC}" srcOrd="1" destOrd="0" presId="urn:microsoft.com/office/officeart/2005/8/layout/hProcess10"/>
    <dgm:cxn modelId="{DF7A19A1-77BD-4700-9B7C-CF5CCAAC2689}" type="presOf" srcId="{FCC22BB2-59A9-4419-A0BC-C29DCA330AA0}" destId="{1FC3F1FE-7BCF-416C-A7D4-1EB705034A4C}" srcOrd="0" destOrd="0" presId="urn:microsoft.com/office/officeart/2005/8/layout/hProcess10"/>
    <dgm:cxn modelId="{73FFC5BB-C316-4C88-9982-FAD0E8556942}" type="presOf" srcId="{7349A0A8-B091-47AF-AA2D-6862A4763DF8}" destId="{28FE844C-817A-487B-9E20-C62F70412C3D}" srcOrd="0" destOrd="0" presId="urn:microsoft.com/office/officeart/2005/8/layout/hProcess10"/>
    <dgm:cxn modelId="{1AF9EAC1-E11F-4152-845F-8E946E010C8B}" srcId="{77B68BF9-9085-4910-A5F5-C1ADBE575A74}" destId="{7349A0A8-B091-47AF-AA2D-6862A4763DF8}" srcOrd="2" destOrd="0" parTransId="{9E6F9140-38F8-4483-9F2B-820A5FE3E554}" sibTransId="{3F0A5CED-B346-4D03-9E5C-BBD527373D46}"/>
    <dgm:cxn modelId="{F55FECCB-858F-4008-85EA-A9CC2CFB8FD3}" type="presOf" srcId="{5224BAD8-C210-414E-9067-7E41BBBB2B39}" destId="{C644D910-7AC7-4E3B-8FFF-4B2D18635CBB}" srcOrd="1" destOrd="0" presId="urn:microsoft.com/office/officeart/2005/8/layout/hProcess10"/>
    <dgm:cxn modelId="{92A88BD7-402F-4CF5-863A-4EB24C96D97D}" type="presOf" srcId="{55583E69-8EA3-48D1-ABC8-8D1938F410D7}" destId="{E5252CE2-4555-4A47-B7FE-35A62AB359CD}" srcOrd="0" destOrd="0" presId="urn:microsoft.com/office/officeart/2005/8/layout/hProcess10"/>
    <dgm:cxn modelId="{B84945E1-4706-47E3-91C7-D5DBF96444D7}" srcId="{77B68BF9-9085-4910-A5F5-C1ADBE575A74}" destId="{15A00E5E-A3FE-482E-A08F-B2C7461D7821}" srcOrd="1" destOrd="0" parTransId="{A203DF90-320F-4C3D-913C-CEAB8DD0E08E}" sibTransId="{6782E007-AD2E-46F5-9A82-26CD83D6702E}"/>
    <dgm:cxn modelId="{C223D3E3-73DC-49F3-89AE-9FF88E5A1E2F}" type="presOf" srcId="{77B68BF9-9085-4910-A5F5-C1ADBE575A74}" destId="{19A73396-E5B8-4015-A414-F282F88DCF9E}" srcOrd="0" destOrd="0" presId="urn:microsoft.com/office/officeart/2005/8/layout/hProcess10"/>
    <dgm:cxn modelId="{2084A9FA-BDA3-4D28-8AF0-C58A17C4A828}" type="presOf" srcId="{FCC22BB2-59A9-4419-A0BC-C29DCA330AA0}" destId="{576E04EA-ACA5-4F0E-98C2-B1D78B520F12}" srcOrd="1" destOrd="0" presId="urn:microsoft.com/office/officeart/2005/8/layout/hProcess10"/>
    <dgm:cxn modelId="{B2AC8BFE-6D7F-446D-BE04-C4E59349478B}" type="presOf" srcId="{5F1602AE-F802-4AB1-AD99-CF1EA7BCB3C3}" destId="{C1188754-42B7-42C4-9A02-99FF0B6FB58E}" srcOrd="0" destOrd="0" presId="urn:microsoft.com/office/officeart/2005/8/layout/hProcess10"/>
    <dgm:cxn modelId="{BEE6B4D8-B597-4AA4-AC6F-E4C0738F2D6E}" type="presParOf" srcId="{19A73396-E5B8-4015-A414-F282F88DCF9E}" destId="{09761BDB-0020-4BB2-B70B-7E29474D649E}" srcOrd="0" destOrd="0" presId="urn:microsoft.com/office/officeart/2005/8/layout/hProcess10"/>
    <dgm:cxn modelId="{43040553-D518-4CB2-BDF9-C45581A34BB3}" type="presParOf" srcId="{09761BDB-0020-4BB2-B70B-7E29474D649E}" destId="{59C0D857-7678-439A-8095-FDB7E43DB532}" srcOrd="0" destOrd="0" presId="urn:microsoft.com/office/officeart/2005/8/layout/hProcess10"/>
    <dgm:cxn modelId="{542728E1-4E2F-4493-A1EB-8515F57D605A}" type="presParOf" srcId="{09761BDB-0020-4BB2-B70B-7E29474D649E}" destId="{F39864B6-AD3E-477D-9D3D-52DA5E9FB138}" srcOrd="1" destOrd="0" presId="urn:microsoft.com/office/officeart/2005/8/layout/hProcess10"/>
    <dgm:cxn modelId="{6C5879FB-6B09-44BC-A473-CB3A5C749EAE}" type="presParOf" srcId="{19A73396-E5B8-4015-A414-F282F88DCF9E}" destId="{78FDE2E6-5E00-46D0-91C7-DD90F08179D3}" srcOrd="1" destOrd="0" presId="urn:microsoft.com/office/officeart/2005/8/layout/hProcess10"/>
    <dgm:cxn modelId="{BA59D91F-6365-4C75-8F7F-D57470632D28}" type="presParOf" srcId="{78FDE2E6-5E00-46D0-91C7-DD90F08179D3}" destId="{E1310FFA-42D6-47AF-9F0D-D08E63F1CBCA}" srcOrd="0" destOrd="0" presId="urn:microsoft.com/office/officeart/2005/8/layout/hProcess10"/>
    <dgm:cxn modelId="{0ACF256B-4FB9-4566-A639-1D8543C8DA58}" type="presParOf" srcId="{19A73396-E5B8-4015-A414-F282F88DCF9E}" destId="{885BA66E-904A-45D8-B4C6-A958D28DD3AA}" srcOrd="2" destOrd="0" presId="urn:microsoft.com/office/officeart/2005/8/layout/hProcess10"/>
    <dgm:cxn modelId="{30D65FB6-6A1D-4EEA-A6EE-52B8979A3546}" type="presParOf" srcId="{885BA66E-904A-45D8-B4C6-A958D28DD3AA}" destId="{11E6CDBB-3D05-4C4C-ABF3-7395116C6E19}" srcOrd="0" destOrd="0" presId="urn:microsoft.com/office/officeart/2005/8/layout/hProcess10"/>
    <dgm:cxn modelId="{C9CEBA9C-34BF-42AD-92D1-13AE4816FDCB}" type="presParOf" srcId="{885BA66E-904A-45D8-B4C6-A958D28DD3AA}" destId="{ECC2CF94-77F9-441A-889E-4BFD48185BC6}" srcOrd="1" destOrd="0" presId="urn:microsoft.com/office/officeart/2005/8/layout/hProcess10"/>
    <dgm:cxn modelId="{4519E084-9FE5-4813-857C-305F007F2F1F}" type="presParOf" srcId="{19A73396-E5B8-4015-A414-F282F88DCF9E}" destId="{9A8C3C5F-2D14-4317-8C77-1040D1D4345D}" srcOrd="3" destOrd="0" presId="urn:microsoft.com/office/officeart/2005/8/layout/hProcess10"/>
    <dgm:cxn modelId="{E3148798-88D2-47BE-9DA7-E0BB36BC3D5F}" type="presParOf" srcId="{9A8C3C5F-2D14-4317-8C77-1040D1D4345D}" destId="{00CF53FE-ADAE-48B6-845E-F279BF7994FC}" srcOrd="0" destOrd="0" presId="urn:microsoft.com/office/officeart/2005/8/layout/hProcess10"/>
    <dgm:cxn modelId="{CC0503C5-B298-4B32-91C7-35596C5BB7BB}" type="presParOf" srcId="{19A73396-E5B8-4015-A414-F282F88DCF9E}" destId="{409A0DCF-7806-4ED4-B35A-9FE3CF290EEB}" srcOrd="4" destOrd="0" presId="urn:microsoft.com/office/officeart/2005/8/layout/hProcess10"/>
    <dgm:cxn modelId="{A569733A-76E4-4705-B8A1-A15E170F095A}" type="presParOf" srcId="{409A0DCF-7806-4ED4-B35A-9FE3CF290EEB}" destId="{AEB95126-0557-4FBF-A40A-950FEA79C223}" srcOrd="0" destOrd="0" presId="urn:microsoft.com/office/officeart/2005/8/layout/hProcess10"/>
    <dgm:cxn modelId="{C698BB7D-3750-40BF-A68A-C1A093071190}" type="presParOf" srcId="{409A0DCF-7806-4ED4-B35A-9FE3CF290EEB}" destId="{28FE844C-817A-487B-9E20-C62F70412C3D}" srcOrd="1" destOrd="0" presId="urn:microsoft.com/office/officeart/2005/8/layout/hProcess10"/>
    <dgm:cxn modelId="{1EEB647E-B22B-4ADF-B8DE-EA8380996BA6}" type="presParOf" srcId="{19A73396-E5B8-4015-A414-F282F88DCF9E}" destId="{308E78E0-2DFA-45D4-8480-595E8A2B4F10}" srcOrd="5" destOrd="0" presId="urn:microsoft.com/office/officeart/2005/8/layout/hProcess10"/>
    <dgm:cxn modelId="{3AC55E1A-2EC6-4AAF-B33E-FF2DB8DAC5A8}" type="presParOf" srcId="{308E78E0-2DFA-45D4-8480-595E8A2B4F10}" destId="{81C64831-5B26-4A8B-9948-32BEB6DA542C}" srcOrd="0" destOrd="0" presId="urn:microsoft.com/office/officeart/2005/8/layout/hProcess10"/>
    <dgm:cxn modelId="{A9DA9BDB-D5D6-46E0-83AD-2DF3D66E75E5}" type="presParOf" srcId="{19A73396-E5B8-4015-A414-F282F88DCF9E}" destId="{8497E4BE-B5CC-4298-A58F-4EA4BF66AAE2}" srcOrd="6" destOrd="0" presId="urn:microsoft.com/office/officeart/2005/8/layout/hProcess10"/>
    <dgm:cxn modelId="{752FD740-D1FB-453C-A5EA-F4364798D2A8}" type="presParOf" srcId="{8497E4BE-B5CC-4298-A58F-4EA4BF66AAE2}" destId="{1F17C678-59B5-48D5-BCF3-F4C6DACD6B7D}" srcOrd="0" destOrd="0" presId="urn:microsoft.com/office/officeart/2005/8/layout/hProcess10"/>
    <dgm:cxn modelId="{2B9A24D0-15EB-4DF5-B9D6-1A0D2E57BBBC}" type="presParOf" srcId="{8497E4BE-B5CC-4298-A58F-4EA4BF66AAE2}" destId="{063BEAAA-609B-43A4-AB56-97364787CE9B}" srcOrd="1" destOrd="0" presId="urn:microsoft.com/office/officeart/2005/8/layout/hProcess10"/>
    <dgm:cxn modelId="{00AB9674-512F-4704-85CF-8B0A06C1A9FF}" type="presParOf" srcId="{19A73396-E5B8-4015-A414-F282F88DCF9E}" destId="{1FC3F1FE-7BCF-416C-A7D4-1EB705034A4C}" srcOrd="7" destOrd="0" presId="urn:microsoft.com/office/officeart/2005/8/layout/hProcess10"/>
    <dgm:cxn modelId="{D7E0BB96-B30A-4C9A-92FD-5D9F59A743FF}" type="presParOf" srcId="{1FC3F1FE-7BCF-416C-A7D4-1EB705034A4C}" destId="{576E04EA-ACA5-4F0E-98C2-B1D78B520F12}" srcOrd="0" destOrd="0" presId="urn:microsoft.com/office/officeart/2005/8/layout/hProcess10"/>
    <dgm:cxn modelId="{C47A9C76-AEA6-44F3-92A2-9AFD868DAF25}" type="presParOf" srcId="{19A73396-E5B8-4015-A414-F282F88DCF9E}" destId="{3C38D26D-2964-4E29-A106-D64F44215AC9}" srcOrd="8" destOrd="0" presId="urn:microsoft.com/office/officeart/2005/8/layout/hProcess10"/>
    <dgm:cxn modelId="{418F9838-A511-4730-9997-E1C6A20647B3}" type="presParOf" srcId="{3C38D26D-2964-4E29-A106-D64F44215AC9}" destId="{B2A27F88-E49D-445A-A61E-B176F6305B86}" srcOrd="0" destOrd="0" presId="urn:microsoft.com/office/officeart/2005/8/layout/hProcess10"/>
    <dgm:cxn modelId="{C3CBDB9F-9C5B-4D55-97F7-2ADAFC8E1563}" type="presParOf" srcId="{3C38D26D-2964-4E29-A106-D64F44215AC9}" destId="{B8879EC6-A88C-405D-880E-D0B3CFB0EACC}" srcOrd="1" destOrd="0" presId="urn:microsoft.com/office/officeart/2005/8/layout/hProcess10"/>
    <dgm:cxn modelId="{A3A980FF-0C95-41C1-9D9F-CFF95D665DFC}" type="presParOf" srcId="{19A73396-E5B8-4015-A414-F282F88DCF9E}" destId="{8147E159-CA61-4190-A98B-EBBA3C626A33}" srcOrd="9" destOrd="0" presId="urn:microsoft.com/office/officeart/2005/8/layout/hProcess10"/>
    <dgm:cxn modelId="{A20F539F-5915-48CA-8BA2-6BAA7B43AC1E}" type="presParOf" srcId="{8147E159-CA61-4190-A98B-EBBA3C626A33}" destId="{C644D910-7AC7-4E3B-8FFF-4B2D18635CBB}" srcOrd="0" destOrd="0" presId="urn:microsoft.com/office/officeart/2005/8/layout/hProcess10"/>
    <dgm:cxn modelId="{6E0F441C-1EA3-4594-A38C-1EB2A69D95C3}" type="presParOf" srcId="{19A73396-E5B8-4015-A414-F282F88DCF9E}" destId="{D889EC3E-F7B4-44ED-AB83-4EA15EBE2FCE}" srcOrd="10" destOrd="0" presId="urn:microsoft.com/office/officeart/2005/8/layout/hProcess10"/>
    <dgm:cxn modelId="{E7F21016-1FE0-4345-94EE-DBDF2FCC079E}" type="presParOf" srcId="{D889EC3E-F7B4-44ED-AB83-4EA15EBE2FCE}" destId="{E10900C3-A2B7-4084-AB30-4241F175C798}" srcOrd="0" destOrd="0" presId="urn:microsoft.com/office/officeart/2005/8/layout/hProcess10"/>
    <dgm:cxn modelId="{BD676A46-DA73-4E7C-97DB-ACC27EF1BE00}" type="presParOf" srcId="{D889EC3E-F7B4-44ED-AB83-4EA15EBE2FCE}" destId="{A9500330-7FC3-4CBF-8C99-BD2BD81B724D}" srcOrd="1" destOrd="0" presId="urn:microsoft.com/office/officeart/2005/8/layout/hProcess10"/>
    <dgm:cxn modelId="{5D372C4F-09CE-4AB0-AA43-203CBC4061E2}" type="presParOf" srcId="{19A73396-E5B8-4015-A414-F282F88DCF9E}" destId="{C1188754-42B7-42C4-9A02-99FF0B6FB58E}" srcOrd="11" destOrd="0" presId="urn:microsoft.com/office/officeart/2005/8/layout/hProcess10"/>
    <dgm:cxn modelId="{940BE1DC-214E-492E-8459-AABE992CD8BE}" type="presParOf" srcId="{C1188754-42B7-42C4-9A02-99FF0B6FB58E}" destId="{3365B2BE-D580-46B8-BFCD-7A79D55BEF8E}" srcOrd="0" destOrd="0" presId="urn:microsoft.com/office/officeart/2005/8/layout/hProcess10"/>
    <dgm:cxn modelId="{33D00479-FA8B-448C-AFC3-A46341AE93ED}" type="presParOf" srcId="{19A73396-E5B8-4015-A414-F282F88DCF9E}" destId="{FBC67419-97EA-4A20-B2E3-8CF088FF80FD}" srcOrd="12" destOrd="0" presId="urn:microsoft.com/office/officeart/2005/8/layout/hProcess10"/>
    <dgm:cxn modelId="{705E4126-F77F-4487-BE49-1EAC521D3B57}" type="presParOf" srcId="{FBC67419-97EA-4A20-B2E3-8CF088FF80FD}" destId="{7E2A343A-FCDA-4C12-B169-DCD0A788F4C5}" srcOrd="0" destOrd="0" presId="urn:microsoft.com/office/officeart/2005/8/layout/hProcess10"/>
    <dgm:cxn modelId="{E23A0864-3A30-4B06-A299-2D77FDE31127}" type="presParOf" srcId="{FBC67419-97EA-4A20-B2E3-8CF088FF80FD}" destId="{E5252CE2-4555-4A47-B7FE-35A62AB359CD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9AB69EB-DF2E-4F06-9979-DF158DE03343}" type="doc">
      <dgm:prSet loTypeId="urn:microsoft.com/office/officeart/2005/8/layout/h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F517770-E771-4D09-8219-C0E0BE6DF12A}">
      <dgm:prSet phldrT="[Text]" custT="1"/>
      <dgm:spPr/>
      <dgm:t>
        <a:bodyPr/>
        <a:lstStyle/>
        <a:p>
          <a:r>
            <a: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1</a:t>
          </a:r>
        </a:p>
      </dgm:t>
    </dgm:pt>
    <dgm:pt modelId="{B4C00A65-AED5-45D0-A3F2-862B17AC27C7}" type="parTrans" cxnId="{7077642F-E9F2-43D2-9268-47150FF62325}">
      <dgm:prSet/>
      <dgm:spPr/>
      <dgm:t>
        <a:bodyPr/>
        <a:lstStyle/>
        <a:p>
          <a:endParaRPr lang="en-US" sz="2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62F371E-48E7-47E9-9C3A-1A6B6B1E8034}" type="sibTrans" cxnId="{7077642F-E9F2-43D2-9268-47150FF62325}">
      <dgm:prSet/>
      <dgm:spPr/>
      <dgm:t>
        <a:bodyPr/>
        <a:lstStyle/>
        <a:p>
          <a:endParaRPr lang="en-US" sz="2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AAA31AF-C6CD-41D5-A81B-1CABA3DFFA77}">
      <dgm:prSet phldrT="[Text]" custT="1"/>
      <dgm:spPr/>
      <dgm:t>
        <a:bodyPr/>
        <a:lstStyle/>
        <a:p>
          <a:pPr algn="ctr"/>
          <a:r>
            <a: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2</a:t>
          </a:r>
        </a:p>
      </dgm:t>
    </dgm:pt>
    <dgm:pt modelId="{4D441F4E-3AD0-4CB8-A9F2-C802D2E3E539}" type="parTrans" cxnId="{436149CA-0D58-403D-9975-5253666AB81B}">
      <dgm:prSet/>
      <dgm:spPr/>
      <dgm:t>
        <a:bodyPr/>
        <a:lstStyle/>
        <a:p>
          <a:endParaRPr lang="en-US" sz="2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1C7A785-A08C-4BBB-A0E5-634D21567357}" type="sibTrans" cxnId="{436149CA-0D58-403D-9975-5253666AB81B}">
      <dgm:prSet/>
      <dgm:spPr/>
      <dgm:t>
        <a:bodyPr/>
        <a:lstStyle/>
        <a:p>
          <a:endParaRPr lang="en-US" sz="2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4DED513-5598-4765-8E71-6541A53BD24B}">
      <dgm:prSet phldrT="[Text]" custT="1"/>
      <dgm:spPr/>
      <dgm:t>
        <a:bodyPr/>
        <a:lstStyle/>
        <a:p>
          <a:pPr algn="ctr"/>
          <a:r>
            <a: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3</a:t>
          </a:r>
        </a:p>
      </dgm:t>
    </dgm:pt>
    <dgm:pt modelId="{12A18D69-B84A-4E64-8EC2-55D52508A88D}" type="parTrans" cxnId="{CE34C44F-52BC-4DD9-8F7F-B6670602DDC2}">
      <dgm:prSet/>
      <dgm:spPr/>
      <dgm:t>
        <a:bodyPr/>
        <a:lstStyle/>
        <a:p>
          <a:endParaRPr lang="en-US" sz="2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9AA2EB8-7639-474D-A7F8-ED6A7ED577EB}" type="sibTrans" cxnId="{CE34C44F-52BC-4DD9-8F7F-B6670602DDC2}">
      <dgm:prSet/>
      <dgm:spPr/>
      <dgm:t>
        <a:bodyPr/>
        <a:lstStyle/>
        <a:p>
          <a:endParaRPr lang="en-US" sz="2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4B84CDE-4A61-4A00-889A-DBD1D1CEBBBF}">
      <dgm:prSet custT="1"/>
      <dgm:spPr/>
      <dgm:t>
        <a:bodyPr/>
        <a:lstStyle/>
        <a:p>
          <a:pPr marL="0" indent="0" algn="just">
            <a:buNone/>
          </a:pPr>
          <a:r>
            <a:rPr lang="en-US" sz="3200" b="1" dirty="0">
              <a:latin typeface="Calibri" panose="020F0502020204030204" pitchFamily="34" charset="0"/>
              <a:cs typeface="Calibri" panose="020F0502020204030204" pitchFamily="34" charset="0"/>
            </a:rPr>
            <a:t> S</a:t>
          </a:r>
          <a:r>
            <a:rPr lang="vi-VN" sz="3200" b="1" dirty="0">
              <a:latin typeface="Calibri" panose="020F0502020204030204" pitchFamily="34" charset="0"/>
              <a:cs typeface="Calibri" panose="020F0502020204030204" pitchFamily="34" charset="0"/>
            </a:rPr>
            <a:t>ử dụng </a:t>
          </a:r>
          <a:r>
            <a:rPr lang="vi-VN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phối hợp</a:t>
          </a:r>
          <a:r>
            <a:rPr lang="en-US" sz="3200" b="1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3200" b="1" dirty="0" err="1">
              <a:latin typeface="Calibri" panose="020F0502020204030204" pitchFamily="34" charset="0"/>
              <a:cs typeface="Calibri" panose="020F0502020204030204" pitchFamily="34" charset="0"/>
            </a:rPr>
            <a:t>linh</a:t>
          </a:r>
          <a:r>
            <a:rPr lang="en-US" sz="32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200" b="1" dirty="0" err="1">
              <a:latin typeface="Calibri" panose="020F0502020204030204" pitchFamily="34" charset="0"/>
              <a:cs typeface="Calibri" panose="020F0502020204030204" pitchFamily="34" charset="0"/>
            </a:rPr>
            <a:t>hoạt</a:t>
          </a:r>
          <a:r>
            <a:rPr lang="en-US" sz="32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vi-VN" sz="3200" b="1" dirty="0">
              <a:latin typeface="Calibri" panose="020F0502020204030204" pitchFamily="34" charset="0"/>
              <a:cs typeface="Calibri" panose="020F0502020204030204" pitchFamily="34" charset="0"/>
            </a:rPr>
            <a:t>các phương pháp </a:t>
          </a:r>
          <a:r>
            <a:rPr lang="en-US" sz="3200" b="1" dirty="0">
              <a:latin typeface="Calibri" panose="020F0502020204030204" pitchFamily="34" charset="0"/>
              <a:cs typeface="Calibri" panose="020F0502020204030204" pitchFamily="34" charset="0"/>
            </a:rPr>
            <a:t>KT, ĐG</a:t>
          </a:r>
          <a:r>
            <a:rPr lang="vi-VN" sz="32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en-US" sz="32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708240-B073-4492-B2F2-9ABBCB8968E7}" type="parTrans" cxnId="{3788E1A8-C5C3-4FE8-8A42-7D12EF56F1C3}">
      <dgm:prSet/>
      <dgm:spPr/>
      <dgm:t>
        <a:bodyPr/>
        <a:lstStyle/>
        <a:p>
          <a:endParaRPr lang="en-US" sz="2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FC0F8FC-6D19-4E23-AD24-16E96B60BC67}" type="sibTrans" cxnId="{3788E1A8-C5C3-4FE8-8A42-7D12EF56F1C3}">
      <dgm:prSet/>
      <dgm:spPr/>
      <dgm:t>
        <a:bodyPr/>
        <a:lstStyle/>
        <a:p>
          <a:endParaRPr lang="en-US" sz="2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5A4B2F-89DC-4CB4-BC0A-E381C0B77AC1}">
      <dgm:prSet phldrT="[Text]" custT="1"/>
      <dgm:spPr/>
      <dgm:t>
        <a:bodyPr/>
        <a:lstStyle/>
        <a:p>
          <a:pPr marL="0" indent="0" algn="just">
            <a:buNone/>
          </a:pPr>
          <a:r>
            <a:rPr lang="en-US" sz="3200" b="1" dirty="0">
              <a:latin typeface="Calibri" panose="020F0502020204030204" pitchFamily="34" charset="0"/>
              <a:cs typeface="Calibri" panose="020F0502020204030204" pitchFamily="34" charset="0"/>
            </a:rPr>
            <a:t>C</a:t>
          </a:r>
          <a:r>
            <a:rPr lang="vi-VN" sz="3200" b="1" dirty="0">
              <a:latin typeface="Calibri" panose="020F0502020204030204" pitchFamily="34" charset="0"/>
              <a:cs typeface="Calibri" panose="020F0502020204030204" pitchFamily="34" charset="0"/>
            </a:rPr>
            <a:t>hú trọng đánh giá việc </a:t>
          </a:r>
          <a:r>
            <a:rPr lang="vi-VN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vận dụng </a:t>
          </a:r>
          <a:r>
            <a:rPr lang="vi-VN" sz="3200" b="1" dirty="0">
              <a:latin typeface="Calibri" panose="020F0502020204030204" pitchFamily="34" charset="0"/>
              <a:cs typeface="Calibri" panose="020F0502020204030204" pitchFamily="34" charset="0"/>
            </a:rPr>
            <a:t>kiến thức trong thực tiễn và sáng tạo trong giải quyết vấn đề</a:t>
          </a:r>
          <a:endParaRPr lang="en-US" sz="32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EEA92F6-B0D6-46D3-B166-96FDF9987902}" type="parTrans" cxnId="{D6ED585F-9E54-46EA-B377-4EC0CB7A3C31}">
      <dgm:prSet/>
      <dgm:spPr/>
      <dgm:t>
        <a:bodyPr/>
        <a:lstStyle/>
        <a:p>
          <a:endParaRPr lang="en-US"/>
        </a:p>
      </dgm:t>
    </dgm:pt>
    <dgm:pt modelId="{72E745A5-6904-408D-BFAD-F28E59F169BC}" type="sibTrans" cxnId="{D6ED585F-9E54-46EA-B377-4EC0CB7A3C31}">
      <dgm:prSet/>
      <dgm:spPr/>
      <dgm:t>
        <a:bodyPr/>
        <a:lstStyle/>
        <a:p>
          <a:endParaRPr lang="en-US"/>
        </a:p>
      </dgm:t>
    </dgm:pt>
    <dgm:pt modelId="{60FA3F4C-9A4A-461B-BC70-9E2B10376128}">
      <dgm:prSet phldrT="[Text]" custT="1"/>
      <dgm:spPr/>
      <dgm:t>
        <a:bodyPr/>
        <a:lstStyle/>
        <a:p>
          <a:pPr marL="0" indent="0" algn="just">
            <a:buNone/>
          </a:pPr>
          <a:r>
            <a:rPr lang="vi-VN" sz="3200" b="1" dirty="0">
              <a:latin typeface="Calibri" panose="020F0502020204030204" pitchFamily="34" charset="0"/>
              <a:cs typeface="Calibri" panose="020F0502020204030204" pitchFamily="34" charset="0"/>
            </a:rPr>
            <a:t>Thực hiện hiệu quả mục đích </a:t>
          </a:r>
          <a:r>
            <a:rPr lang="en-US" sz="3200" b="1" dirty="0">
              <a:latin typeface="Calibri" panose="020F0502020204030204" pitchFamily="34" charset="0"/>
              <a:cs typeface="Calibri" panose="020F0502020204030204" pitchFamily="34" charset="0"/>
            </a:rPr>
            <a:t>ĐG: </a:t>
          </a:r>
          <a:r>
            <a:rPr lang="vi-VN" sz="3200" b="1" dirty="0">
              <a:latin typeface="Calibri" panose="020F0502020204030204" pitchFamily="34" charset="0"/>
              <a:cs typeface="Calibri" panose="020F0502020204030204" pitchFamily="34" charset="0"/>
            </a:rPr>
            <a:t>mức độ thực hiện </a:t>
          </a:r>
          <a:r>
            <a:rPr lang="vi-VN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yêu cầu cần đạt </a:t>
          </a:r>
          <a:r>
            <a:rPr lang="vi-VN" sz="3200" b="1" dirty="0">
              <a:latin typeface="Calibri" panose="020F0502020204030204" pitchFamily="34" charset="0"/>
              <a:cs typeface="Calibri" panose="020F0502020204030204" pitchFamily="34" charset="0"/>
            </a:rPr>
            <a:t>của </a:t>
          </a:r>
          <a:r>
            <a:rPr lang="en-US" sz="3200" b="1" dirty="0">
              <a:latin typeface="Calibri" panose="020F0502020204030204" pitchFamily="34" charset="0"/>
              <a:cs typeface="Calibri" panose="020F0502020204030204" pitchFamily="34" charset="0"/>
            </a:rPr>
            <a:t>HS</a:t>
          </a:r>
          <a:r>
            <a:rPr lang="vi-VN" sz="3200" b="1" dirty="0">
              <a:latin typeface="Calibri" panose="020F0502020204030204" pitchFamily="34" charset="0"/>
              <a:cs typeface="Calibri" panose="020F0502020204030204" pitchFamily="34" charset="0"/>
            </a:rPr>
            <a:t> về phẩm chất, năng lực</a:t>
          </a:r>
          <a:endParaRPr lang="en-US" sz="32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DF79A85-083F-432B-810C-262FA34FBA5D}" type="parTrans" cxnId="{473C6B4B-FFA7-439E-929F-3C3E340CD825}">
      <dgm:prSet/>
      <dgm:spPr/>
      <dgm:t>
        <a:bodyPr/>
        <a:lstStyle/>
        <a:p>
          <a:endParaRPr lang="en-US"/>
        </a:p>
      </dgm:t>
    </dgm:pt>
    <dgm:pt modelId="{98086F4D-41DD-4847-9A3D-894DA337F459}" type="sibTrans" cxnId="{473C6B4B-FFA7-439E-929F-3C3E340CD825}">
      <dgm:prSet/>
      <dgm:spPr/>
      <dgm:t>
        <a:bodyPr/>
        <a:lstStyle/>
        <a:p>
          <a:endParaRPr lang="en-US"/>
        </a:p>
      </dgm:t>
    </dgm:pt>
    <dgm:pt modelId="{12FD0B78-2C9D-4A67-B57F-AFB07E4022C4}" type="pres">
      <dgm:prSet presAssocID="{49AB69EB-DF2E-4F06-9979-DF158DE03343}" presName="Name0" presStyleCnt="0">
        <dgm:presLayoutVars>
          <dgm:dir/>
          <dgm:animLvl val="lvl"/>
          <dgm:resizeHandles val="exact"/>
        </dgm:presLayoutVars>
      </dgm:prSet>
      <dgm:spPr/>
    </dgm:pt>
    <dgm:pt modelId="{1698E0AF-30A3-4C57-9E8C-EA87138CD0A3}" type="pres">
      <dgm:prSet presAssocID="{49AB69EB-DF2E-4F06-9979-DF158DE03343}" presName="tSp" presStyleCnt="0"/>
      <dgm:spPr/>
    </dgm:pt>
    <dgm:pt modelId="{565289DD-EF0A-481F-83C8-BCD4383E2C68}" type="pres">
      <dgm:prSet presAssocID="{49AB69EB-DF2E-4F06-9979-DF158DE03343}" presName="bSp" presStyleCnt="0"/>
      <dgm:spPr/>
    </dgm:pt>
    <dgm:pt modelId="{9F0B9AA5-543C-448E-A11E-054E0D822545}" type="pres">
      <dgm:prSet presAssocID="{49AB69EB-DF2E-4F06-9979-DF158DE03343}" presName="process" presStyleCnt="0"/>
      <dgm:spPr/>
    </dgm:pt>
    <dgm:pt modelId="{58C9F429-C1C7-43FA-A584-D55A82B5E546}" type="pres">
      <dgm:prSet presAssocID="{4F517770-E771-4D09-8219-C0E0BE6DF12A}" presName="composite1" presStyleCnt="0"/>
      <dgm:spPr/>
    </dgm:pt>
    <dgm:pt modelId="{9BB2B6E8-26A8-4E83-B2F6-1A0F2F5E461B}" type="pres">
      <dgm:prSet presAssocID="{4F517770-E771-4D09-8219-C0E0BE6DF12A}" presName="dummyNode1" presStyleLbl="node1" presStyleIdx="0" presStyleCnt="3"/>
      <dgm:spPr/>
    </dgm:pt>
    <dgm:pt modelId="{7A392CCE-3326-4681-A864-C43BCA5C6253}" type="pres">
      <dgm:prSet presAssocID="{4F517770-E771-4D09-8219-C0E0BE6DF12A}" presName="childNode1" presStyleLbl="bgAcc1" presStyleIdx="0" presStyleCnt="3" custScaleX="123327" custScaleY="182999">
        <dgm:presLayoutVars>
          <dgm:bulletEnabled val="1"/>
        </dgm:presLayoutVars>
      </dgm:prSet>
      <dgm:spPr/>
    </dgm:pt>
    <dgm:pt modelId="{3355DA0D-CACA-4A2B-B72F-FBC93B97B060}" type="pres">
      <dgm:prSet presAssocID="{4F517770-E771-4D09-8219-C0E0BE6DF12A}" presName="childNode1tx" presStyleLbl="bgAcc1" presStyleIdx="0" presStyleCnt="3">
        <dgm:presLayoutVars>
          <dgm:bulletEnabled val="1"/>
        </dgm:presLayoutVars>
      </dgm:prSet>
      <dgm:spPr/>
    </dgm:pt>
    <dgm:pt modelId="{897BA8D5-0716-4DB1-A3F2-7BED52D4B45A}" type="pres">
      <dgm:prSet presAssocID="{4F517770-E771-4D09-8219-C0E0BE6DF12A}" presName="parentNode1" presStyleLbl="node1" presStyleIdx="0" presStyleCnt="3" custLinFactNeighborX="-5346" custLinFactNeighborY="48735">
        <dgm:presLayoutVars>
          <dgm:chMax val="1"/>
          <dgm:bulletEnabled val="1"/>
        </dgm:presLayoutVars>
      </dgm:prSet>
      <dgm:spPr/>
    </dgm:pt>
    <dgm:pt modelId="{E2B89354-B50F-4842-95CA-6377DE44FC07}" type="pres">
      <dgm:prSet presAssocID="{4F517770-E771-4D09-8219-C0E0BE6DF12A}" presName="connSite1" presStyleCnt="0"/>
      <dgm:spPr/>
    </dgm:pt>
    <dgm:pt modelId="{DE272000-82D7-4627-A78F-962351E0982D}" type="pres">
      <dgm:prSet presAssocID="{E62F371E-48E7-47E9-9C3A-1A6B6B1E8034}" presName="Name9" presStyleLbl="sibTrans2D1" presStyleIdx="0" presStyleCnt="2"/>
      <dgm:spPr/>
    </dgm:pt>
    <dgm:pt modelId="{BA8CD301-C086-4DC1-862B-9E4D96EF6D86}" type="pres">
      <dgm:prSet presAssocID="{6AAA31AF-C6CD-41D5-A81B-1CABA3DFFA77}" presName="composite2" presStyleCnt="0"/>
      <dgm:spPr/>
    </dgm:pt>
    <dgm:pt modelId="{DDE055A3-379A-4276-A51E-633BF3EAB550}" type="pres">
      <dgm:prSet presAssocID="{6AAA31AF-C6CD-41D5-A81B-1CABA3DFFA77}" presName="dummyNode2" presStyleLbl="node1" presStyleIdx="0" presStyleCnt="3"/>
      <dgm:spPr/>
    </dgm:pt>
    <dgm:pt modelId="{5FDE4E93-C9FF-4A02-923D-44BFE6D328F3}" type="pres">
      <dgm:prSet presAssocID="{6AAA31AF-C6CD-41D5-A81B-1CABA3DFFA77}" presName="childNode2" presStyleLbl="bgAcc1" presStyleIdx="1" presStyleCnt="3" custScaleX="126246" custScaleY="189163" custLinFactNeighborX="2992" custLinFactNeighborY="1642">
        <dgm:presLayoutVars>
          <dgm:bulletEnabled val="1"/>
        </dgm:presLayoutVars>
      </dgm:prSet>
      <dgm:spPr/>
    </dgm:pt>
    <dgm:pt modelId="{5E805E12-F337-469F-8C91-DE1D81B00F53}" type="pres">
      <dgm:prSet presAssocID="{6AAA31AF-C6CD-41D5-A81B-1CABA3DFFA77}" presName="childNode2tx" presStyleLbl="bgAcc1" presStyleIdx="1" presStyleCnt="3">
        <dgm:presLayoutVars>
          <dgm:bulletEnabled val="1"/>
        </dgm:presLayoutVars>
      </dgm:prSet>
      <dgm:spPr/>
    </dgm:pt>
    <dgm:pt modelId="{E3406BA1-798F-43A5-9BCD-AD438E3F5A4B}" type="pres">
      <dgm:prSet presAssocID="{6AAA31AF-C6CD-41D5-A81B-1CABA3DFFA77}" presName="parentNode2" presStyleLbl="node1" presStyleIdx="1" presStyleCnt="3" custLinFactNeighborX="-8364" custLinFactNeighborY="-69410">
        <dgm:presLayoutVars>
          <dgm:chMax val="0"/>
          <dgm:bulletEnabled val="1"/>
        </dgm:presLayoutVars>
      </dgm:prSet>
      <dgm:spPr/>
    </dgm:pt>
    <dgm:pt modelId="{B5F2AE7E-82A8-4DB5-B80B-C85349AA9E1A}" type="pres">
      <dgm:prSet presAssocID="{6AAA31AF-C6CD-41D5-A81B-1CABA3DFFA77}" presName="connSite2" presStyleCnt="0"/>
      <dgm:spPr/>
    </dgm:pt>
    <dgm:pt modelId="{45F67173-A86D-40F7-A440-B987BC71700B}" type="pres">
      <dgm:prSet presAssocID="{F1C7A785-A08C-4BBB-A0E5-634D21567357}" presName="Name18" presStyleLbl="sibTrans2D1" presStyleIdx="1" presStyleCnt="2" custLinFactNeighborX="-802" custLinFactNeighborY="8421"/>
      <dgm:spPr/>
    </dgm:pt>
    <dgm:pt modelId="{C7E66766-7473-4115-A781-9D7FAC926B94}" type="pres">
      <dgm:prSet presAssocID="{24DED513-5598-4765-8E71-6541A53BD24B}" presName="composite1" presStyleCnt="0"/>
      <dgm:spPr/>
    </dgm:pt>
    <dgm:pt modelId="{7BDEC788-1C9B-4238-B711-96AEEF817C69}" type="pres">
      <dgm:prSet presAssocID="{24DED513-5598-4765-8E71-6541A53BD24B}" presName="dummyNode1" presStyleLbl="node1" presStyleIdx="1" presStyleCnt="3"/>
      <dgm:spPr/>
    </dgm:pt>
    <dgm:pt modelId="{8F436B93-EB1F-48A9-9AE9-3A5C7B68FFBE}" type="pres">
      <dgm:prSet presAssocID="{24DED513-5598-4765-8E71-6541A53BD24B}" presName="childNode1" presStyleLbl="bgAcc1" presStyleIdx="2" presStyleCnt="3" custScaleX="97508" custScaleY="183464" custLinFactNeighborX="11334" custLinFactNeighborY="3803">
        <dgm:presLayoutVars>
          <dgm:bulletEnabled val="1"/>
        </dgm:presLayoutVars>
      </dgm:prSet>
      <dgm:spPr/>
    </dgm:pt>
    <dgm:pt modelId="{45BD6D74-9A5A-4D73-9B8B-8DA7EFA607C0}" type="pres">
      <dgm:prSet presAssocID="{24DED513-5598-4765-8E71-6541A53BD24B}" presName="childNode1tx" presStyleLbl="bgAcc1" presStyleIdx="2" presStyleCnt="3">
        <dgm:presLayoutVars>
          <dgm:bulletEnabled val="1"/>
        </dgm:presLayoutVars>
      </dgm:prSet>
      <dgm:spPr/>
    </dgm:pt>
    <dgm:pt modelId="{86FDB8F7-2A05-4D4E-A531-586A7EEA44B2}" type="pres">
      <dgm:prSet presAssocID="{24DED513-5598-4765-8E71-6541A53BD24B}" presName="parentNode1" presStyleLbl="node1" presStyleIdx="2" presStyleCnt="3" custLinFactNeighborX="-14219" custLinFactNeighborY="71513">
        <dgm:presLayoutVars>
          <dgm:chMax val="1"/>
          <dgm:bulletEnabled val="1"/>
        </dgm:presLayoutVars>
      </dgm:prSet>
      <dgm:spPr/>
    </dgm:pt>
    <dgm:pt modelId="{218A731B-B3D3-4FC8-8CD8-8055117E8541}" type="pres">
      <dgm:prSet presAssocID="{24DED513-5598-4765-8E71-6541A53BD24B}" presName="connSite1" presStyleCnt="0"/>
      <dgm:spPr/>
    </dgm:pt>
  </dgm:ptLst>
  <dgm:cxnLst>
    <dgm:cxn modelId="{37B9470C-F72D-41C4-98C9-C228B6C667A3}" type="presOf" srcId="{6AAA31AF-C6CD-41D5-A81B-1CABA3DFFA77}" destId="{E3406BA1-798F-43A5-9BCD-AD438E3F5A4B}" srcOrd="0" destOrd="0" presId="urn:microsoft.com/office/officeart/2005/8/layout/hProcess4"/>
    <dgm:cxn modelId="{805D4011-A459-4F0A-877B-F7A1A5A858D5}" type="presOf" srcId="{F1C7A785-A08C-4BBB-A0E5-634D21567357}" destId="{45F67173-A86D-40F7-A440-B987BC71700B}" srcOrd="0" destOrd="0" presId="urn:microsoft.com/office/officeart/2005/8/layout/hProcess4"/>
    <dgm:cxn modelId="{C7FCD328-4720-4EF0-B989-802A46317C37}" type="presOf" srcId="{E62F371E-48E7-47E9-9C3A-1A6B6B1E8034}" destId="{DE272000-82D7-4627-A78F-962351E0982D}" srcOrd="0" destOrd="0" presId="urn:microsoft.com/office/officeart/2005/8/layout/hProcess4"/>
    <dgm:cxn modelId="{7077642F-E9F2-43D2-9268-47150FF62325}" srcId="{49AB69EB-DF2E-4F06-9979-DF158DE03343}" destId="{4F517770-E771-4D09-8219-C0E0BE6DF12A}" srcOrd="0" destOrd="0" parTransId="{B4C00A65-AED5-45D0-A3F2-862B17AC27C7}" sibTransId="{E62F371E-48E7-47E9-9C3A-1A6B6B1E8034}"/>
    <dgm:cxn modelId="{BD454B3C-AED1-43C8-9C2A-A9BA549D5AE2}" type="presOf" srcId="{AC5A4B2F-89DC-4CB4-BC0A-E381C0B77AC1}" destId="{5FDE4E93-C9FF-4A02-923D-44BFE6D328F3}" srcOrd="0" destOrd="0" presId="urn:microsoft.com/office/officeart/2005/8/layout/hProcess4"/>
    <dgm:cxn modelId="{F5641E5D-F64F-49FF-A337-AD4AA2B8EC19}" type="presOf" srcId="{60FA3F4C-9A4A-461B-BC70-9E2B10376128}" destId="{3355DA0D-CACA-4A2B-B72F-FBC93B97B060}" srcOrd="1" destOrd="0" presId="urn:microsoft.com/office/officeart/2005/8/layout/hProcess4"/>
    <dgm:cxn modelId="{D6ED585F-9E54-46EA-B377-4EC0CB7A3C31}" srcId="{6AAA31AF-C6CD-41D5-A81B-1CABA3DFFA77}" destId="{AC5A4B2F-89DC-4CB4-BC0A-E381C0B77AC1}" srcOrd="0" destOrd="0" parTransId="{DEEA92F6-B0D6-46D3-B166-96FDF9987902}" sibTransId="{72E745A5-6904-408D-BFAD-F28E59F169BC}"/>
    <dgm:cxn modelId="{C2D49342-77D0-413A-B984-4F3C0B99BDEF}" type="presOf" srcId="{60FA3F4C-9A4A-461B-BC70-9E2B10376128}" destId="{7A392CCE-3326-4681-A864-C43BCA5C6253}" srcOrd="0" destOrd="0" presId="urn:microsoft.com/office/officeart/2005/8/layout/hProcess4"/>
    <dgm:cxn modelId="{9EAB6F65-55D5-4420-859B-F6FC33AE1F47}" type="presOf" srcId="{4F517770-E771-4D09-8219-C0E0BE6DF12A}" destId="{897BA8D5-0716-4DB1-A3F2-7BED52D4B45A}" srcOrd="0" destOrd="0" presId="urn:microsoft.com/office/officeart/2005/8/layout/hProcess4"/>
    <dgm:cxn modelId="{473C6B4B-FFA7-439E-929F-3C3E340CD825}" srcId="{4F517770-E771-4D09-8219-C0E0BE6DF12A}" destId="{60FA3F4C-9A4A-461B-BC70-9E2B10376128}" srcOrd="0" destOrd="0" parTransId="{1DF79A85-083F-432B-810C-262FA34FBA5D}" sibTransId="{98086F4D-41DD-4847-9A3D-894DA337F459}"/>
    <dgm:cxn modelId="{CE34C44F-52BC-4DD9-8F7F-B6670602DDC2}" srcId="{49AB69EB-DF2E-4F06-9979-DF158DE03343}" destId="{24DED513-5598-4765-8E71-6541A53BD24B}" srcOrd="2" destOrd="0" parTransId="{12A18D69-B84A-4E64-8EC2-55D52508A88D}" sibTransId="{29AA2EB8-7639-474D-A7F8-ED6A7ED577EB}"/>
    <dgm:cxn modelId="{3788E1A8-C5C3-4FE8-8A42-7D12EF56F1C3}" srcId="{24DED513-5598-4765-8E71-6541A53BD24B}" destId="{44B84CDE-4A61-4A00-889A-DBD1D1CEBBBF}" srcOrd="0" destOrd="0" parTransId="{0D708240-B073-4492-B2F2-9ABBCB8968E7}" sibTransId="{6FC0F8FC-6D19-4E23-AD24-16E96B60BC67}"/>
    <dgm:cxn modelId="{F25EA4B7-E910-4527-B7C0-0ED52F78082C}" type="presOf" srcId="{49AB69EB-DF2E-4F06-9979-DF158DE03343}" destId="{12FD0B78-2C9D-4A67-B57F-AFB07E4022C4}" srcOrd="0" destOrd="0" presId="urn:microsoft.com/office/officeart/2005/8/layout/hProcess4"/>
    <dgm:cxn modelId="{C015CBB9-E3C7-4FF0-A8F1-A3D8F2D0F12C}" type="presOf" srcId="{AC5A4B2F-89DC-4CB4-BC0A-E381C0B77AC1}" destId="{5E805E12-F337-469F-8C91-DE1D81B00F53}" srcOrd="1" destOrd="0" presId="urn:microsoft.com/office/officeart/2005/8/layout/hProcess4"/>
    <dgm:cxn modelId="{BFB592C2-684C-4026-A92F-7B40A1857D44}" type="presOf" srcId="{44B84CDE-4A61-4A00-889A-DBD1D1CEBBBF}" destId="{45BD6D74-9A5A-4D73-9B8B-8DA7EFA607C0}" srcOrd="1" destOrd="0" presId="urn:microsoft.com/office/officeart/2005/8/layout/hProcess4"/>
    <dgm:cxn modelId="{436149CA-0D58-403D-9975-5253666AB81B}" srcId="{49AB69EB-DF2E-4F06-9979-DF158DE03343}" destId="{6AAA31AF-C6CD-41D5-A81B-1CABA3DFFA77}" srcOrd="1" destOrd="0" parTransId="{4D441F4E-3AD0-4CB8-A9F2-C802D2E3E539}" sibTransId="{F1C7A785-A08C-4BBB-A0E5-634D21567357}"/>
    <dgm:cxn modelId="{9A9BC9E6-7C30-479E-BCD5-A150B886A92B}" type="presOf" srcId="{44B84CDE-4A61-4A00-889A-DBD1D1CEBBBF}" destId="{8F436B93-EB1F-48A9-9AE9-3A5C7B68FFBE}" srcOrd="0" destOrd="0" presId="urn:microsoft.com/office/officeart/2005/8/layout/hProcess4"/>
    <dgm:cxn modelId="{ACEB26EA-C47D-438C-A6AC-8F576BE83C87}" type="presOf" srcId="{24DED513-5598-4765-8E71-6541A53BD24B}" destId="{86FDB8F7-2A05-4D4E-A531-586A7EEA44B2}" srcOrd="0" destOrd="0" presId="urn:microsoft.com/office/officeart/2005/8/layout/hProcess4"/>
    <dgm:cxn modelId="{8F262D0E-7FD0-4998-A73C-50CB1D710479}" type="presParOf" srcId="{12FD0B78-2C9D-4A67-B57F-AFB07E4022C4}" destId="{1698E0AF-30A3-4C57-9E8C-EA87138CD0A3}" srcOrd="0" destOrd="0" presId="urn:microsoft.com/office/officeart/2005/8/layout/hProcess4"/>
    <dgm:cxn modelId="{35520CCE-CBAC-44F7-ABA0-7663FB65FBE5}" type="presParOf" srcId="{12FD0B78-2C9D-4A67-B57F-AFB07E4022C4}" destId="{565289DD-EF0A-481F-83C8-BCD4383E2C68}" srcOrd="1" destOrd="0" presId="urn:microsoft.com/office/officeart/2005/8/layout/hProcess4"/>
    <dgm:cxn modelId="{3E43AD4B-7F0B-4A5A-9FA2-61D4259D4247}" type="presParOf" srcId="{12FD0B78-2C9D-4A67-B57F-AFB07E4022C4}" destId="{9F0B9AA5-543C-448E-A11E-054E0D822545}" srcOrd="2" destOrd="0" presId="urn:microsoft.com/office/officeart/2005/8/layout/hProcess4"/>
    <dgm:cxn modelId="{33301E05-B44D-494A-8E51-B9CA03318E5D}" type="presParOf" srcId="{9F0B9AA5-543C-448E-A11E-054E0D822545}" destId="{58C9F429-C1C7-43FA-A584-D55A82B5E546}" srcOrd="0" destOrd="0" presId="urn:microsoft.com/office/officeart/2005/8/layout/hProcess4"/>
    <dgm:cxn modelId="{A8FC0864-6C4C-49EE-8DD2-6B9F1751CB28}" type="presParOf" srcId="{58C9F429-C1C7-43FA-A584-D55A82B5E546}" destId="{9BB2B6E8-26A8-4E83-B2F6-1A0F2F5E461B}" srcOrd="0" destOrd="0" presId="urn:microsoft.com/office/officeart/2005/8/layout/hProcess4"/>
    <dgm:cxn modelId="{EBDFD529-323A-4A51-9B74-7BDC99968942}" type="presParOf" srcId="{58C9F429-C1C7-43FA-A584-D55A82B5E546}" destId="{7A392CCE-3326-4681-A864-C43BCA5C6253}" srcOrd="1" destOrd="0" presId="urn:microsoft.com/office/officeart/2005/8/layout/hProcess4"/>
    <dgm:cxn modelId="{11C83F53-F7D9-4CE2-8510-1BE702E971E4}" type="presParOf" srcId="{58C9F429-C1C7-43FA-A584-D55A82B5E546}" destId="{3355DA0D-CACA-4A2B-B72F-FBC93B97B060}" srcOrd="2" destOrd="0" presId="urn:microsoft.com/office/officeart/2005/8/layout/hProcess4"/>
    <dgm:cxn modelId="{34416AB1-C0A6-495C-A7E4-9D22CB0D5D21}" type="presParOf" srcId="{58C9F429-C1C7-43FA-A584-D55A82B5E546}" destId="{897BA8D5-0716-4DB1-A3F2-7BED52D4B45A}" srcOrd="3" destOrd="0" presId="urn:microsoft.com/office/officeart/2005/8/layout/hProcess4"/>
    <dgm:cxn modelId="{FE46CB8C-35E1-4440-BA6B-AE1F9CC7F41F}" type="presParOf" srcId="{58C9F429-C1C7-43FA-A584-D55A82B5E546}" destId="{E2B89354-B50F-4842-95CA-6377DE44FC07}" srcOrd="4" destOrd="0" presId="urn:microsoft.com/office/officeart/2005/8/layout/hProcess4"/>
    <dgm:cxn modelId="{5F732F71-AC76-4DF4-967F-1A48D9AF8204}" type="presParOf" srcId="{9F0B9AA5-543C-448E-A11E-054E0D822545}" destId="{DE272000-82D7-4627-A78F-962351E0982D}" srcOrd="1" destOrd="0" presId="urn:microsoft.com/office/officeart/2005/8/layout/hProcess4"/>
    <dgm:cxn modelId="{9924BFD6-731B-4AF1-AC25-8E1B9C28CD40}" type="presParOf" srcId="{9F0B9AA5-543C-448E-A11E-054E0D822545}" destId="{BA8CD301-C086-4DC1-862B-9E4D96EF6D86}" srcOrd="2" destOrd="0" presId="urn:microsoft.com/office/officeart/2005/8/layout/hProcess4"/>
    <dgm:cxn modelId="{1168B115-1CCB-4B94-987E-931554EABEB2}" type="presParOf" srcId="{BA8CD301-C086-4DC1-862B-9E4D96EF6D86}" destId="{DDE055A3-379A-4276-A51E-633BF3EAB550}" srcOrd="0" destOrd="0" presId="urn:microsoft.com/office/officeart/2005/8/layout/hProcess4"/>
    <dgm:cxn modelId="{353E298A-29FC-43B2-B896-76B04AF58A4D}" type="presParOf" srcId="{BA8CD301-C086-4DC1-862B-9E4D96EF6D86}" destId="{5FDE4E93-C9FF-4A02-923D-44BFE6D328F3}" srcOrd="1" destOrd="0" presId="urn:microsoft.com/office/officeart/2005/8/layout/hProcess4"/>
    <dgm:cxn modelId="{C8D4CFC4-1850-41EB-A7D6-64E33D733B14}" type="presParOf" srcId="{BA8CD301-C086-4DC1-862B-9E4D96EF6D86}" destId="{5E805E12-F337-469F-8C91-DE1D81B00F53}" srcOrd="2" destOrd="0" presId="urn:microsoft.com/office/officeart/2005/8/layout/hProcess4"/>
    <dgm:cxn modelId="{BEBA7B6B-C9D4-4CED-940D-10EA5FF16169}" type="presParOf" srcId="{BA8CD301-C086-4DC1-862B-9E4D96EF6D86}" destId="{E3406BA1-798F-43A5-9BCD-AD438E3F5A4B}" srcOrd="3" destOrd="0" presId="urn:microsoft.com/office/officeart/2005/8/layout/hProcess4"/>
    <dgm:cxn modelId="{3D3FF41D-59C5-4398-A2A7-772D6E749092}" type="presParOf" srcId="{BA8CD301-C086-4DC1-862B-9E4D96EF6D86}" destId="{B5F2AE7E-82A8-4DB5-B80B-C85349AA9E1A}" srcOrd="4" destOrd="0" presId="urn:microsoft.com/office/officeart/2005/8/layout/hProcess4"/>
    <dgm:cxn modelId="{329BCFEC-2FE1-48C9-A874-38D8CBF65B87}" type="presParOf" srcId="{9F0B9AA5-543C-448E-A11E-054E0D822545}" destId="{45F67173-A86D-40F7-A440-B987BC71700B}" srcOrd="3" destOrd="0" presId="urn:microsoft.com/office/officeart/2005/8/layout/hProcess4"/>
    <dgm:cxn modelId="{5BD8A6B7-FECC-4956-A539-06636175E2AA}" type="presParOf" srcId="{9F0B9AA5-543C-448E-A11E-054E0D822545}" destId="{C7E66766-7473-4115-A781-9D7FAC926B94}" srcOrd="4" destOrd="0" presId="urn:microsoft.com/office/officeart/2005/8/layout/hProcess4"/>
    <dgm:cxn modelId="{E89F1B75-2D4E-4298-80B4-1648DB52E5A0}" type="presParOf" srcId="{C7E66766-7473-4115-A781-9D7FAC926B94}" destId="{7BDEC788-1C9B-4238-B711-96AEEF817C69}" srcOrd="0" destOrd="0" presId="urn:microsoft.com/office/officeart/2005/8/layout/hProcess4"/>
    <dgm:cxn modelId="{14ED37D9-9C78-4950-A6E4-FAEBDDA9B41C}" type="presParOf" srcId="{C7E66766-7473-4115-A781-9D7FAC926B94}" destId="{8F436B93-EB1F-48A9-9AE9-3A5C7B68FFBE}" srcOrd="1" destOrd="0" presId="urn:microsoft.com/office/officeart/2005/8/layout/hProcess4"/>
    <dgm:cxn modelId="{F4D9E50A-2362-409A-B48C-C64892E7ACEB}" type="presParOf" srcId="{C7E66766-7473-4115-A781-9D7FAC926B94}" destId="{45BD6D74-9A5A-4D73-9B8B-8DA7EFA607C0}" srcOrd="2" destOrd="0" presId="urn:microsoft.com/office/officeart/2005/8/layout/hProcess4"/>
    <dgm:cxn modelId="{1C7608F0-579A-4A96-9DCE-C06AE84D52DB}" type="presParOf" srcId="{C7E66766-7473-4115-A781-9D7FAC926B94}" destId="{86FDB8F7-2A05-4D4E-A531-586A7EEA44B2}" srcOrd="3" destOrd="0" presId="urn:microsoft.com/office/officeart/2005/8/layout/hProcess4"/>
    <dgm:cxn modelId="{DE0E3032-07AB-47FB-B53C-0BD3F46DE199}" type="presParOf" srcId="{C7E66766-7473-4115-A781-9D7FAC926B94}" destId="{218A731B-B3D3-4FC8-8CD8-8055117E854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9AB69EB-DF2E-4F06-9979-DF158DE03343}" type="doc">
      <dgm:prSet loTypeId="urn:microsoft.com/office/officeart/2005/8/layout/h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F517770-E771-4D09-8219-C0E0BE6DF12A}">
      <dgm:prSet phldrT="[Text]" custT="1"/>
      <dgm:spPr/>
      <dgm:t>
        <a:bodyPr/>
        <a:lstStyle/>
        <a:p>
          <a:r>
            <a: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1</a:t>
          </a:r>
        </a:p>
      </dgm:t>
    </dgm:pt>
    <dgm:pt modelId="{B4C00A65-AED5-45D0-A3F2-862B17AC27C7}" type="parTrans" cxnId="{7077642F-E9F2-43D2-9268-47150FF62325}">
      <dgm:prSet/>
      <dgm:spPr/>
      <dgm:t>
        <a:bodyPr/>
        <a:lstStyle/>
        <a:p>
          <a:endParaRPr lang="en-US" sz="2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62F371E-48E7-47E9-9C3A-1A6B6B1E8034}" type="sibTrans" cxnId="{7077642F-E9F2-43D2-9268-47150FF62325}">
      <dgm:prSet/>
      <dgm:spPr/>
      <dgm:t>
        <a:bodyPr/>
        <a:lstStyle/>
        <a:p>
          <a:endParaRPr lang="en-US" sz="2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08331FE-8BA1-4129-8930-C118E028C7B9}">
      <dgm:prSet phldrT="[Text]" custT="1"/>
      <dgm:spPr/>
      <dgm:t>
        <a:bodyPr/>
        <a:lstStyle/>
        <a:p>
          <a:pPr marL="0" indent="0" algn="ctr">
            <a:buNone/>
          </a:pPr>
          <a:r>
            <a:rPr lang="es-ES" sz="3300" b="1" dirty="0" err="1">
              <a:latin typeface="Calibri" panose="020F0502020204030204" pitchFamily="34" charset="0"/>
              <a:cs typeface="Calibri" panose="020F0502020204030204" pitchFamily="34" charset="0"/>
            </a:rPr>
            <a:t>Xác</a:t>
          </a:r>
          <a:r>
            <a:rPr lang="es-ES" sz="33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3300" b="1" dirty="0" err="1">
              <a:latin typeface="Calibri" panose="020F0502020204030204" pitchFamily="34" charset="0"/>
              <a:cs typeface="Calibri" panose="020F0502020204030204" pitchFamily="34" charset="0"/>
            </a:rPr>
            <a:t>định</a:t>
          </a:r>
          <a:r>
            <a:rPr lang="es-ES" sz="33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3300" b="1" dirty="0" err="1">
              <a:latin typeface="Calibri" panose="020F0502020204030204" pitchFamily="34" charset="0"/>
              <a:cs typeface="Calibri" panose="020F0502020204030204" pitchFamily="34" charset="0"/>
            </a:rPr>
            <a:t>yêu</a:t>
          </a:r>
          <a:r>
            <a:rPr lang="es-ES" sz="33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3300" b="1" dirty="0" err="1">
              <a:latin typeface="Calibri" panose="020F0502020204030204" pitchFamily="34" charset="0"/>
              <a:cs typeface="Calibri" panose="020F0502020204030204" pitchFamily="34" charset="0"/>
            </a:rPr>
            <a:t>cầu</a:t>
          </a:r>
          <a:r>
            <a:rPr lang="es-ES" sz="33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3300" b="1" dirty="0" err="1">
              <a:latin typeface="Calibri" panose="020F0502020204030204" pitchFamily="34" charset="0"/>
              <a:cs typeface="Calibri" panose="020F0502020204030204" pitchFamily="34" charset="0"/>
            </a:rPr>
            <a:t>cần</a:t>
          </a:r>
          <a:r>
            <a:rPr lang="es-ES" sz="33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3300" b="1" dirty="0" err="1">
              <a:latin typeface="Calibri" panose="020F0502020204030204" pitchFamily="34" charset="0"/>
              <a:cs typeface="Calibri" panose="020F0502020204030204" pitchFamily="34" charset="0"/>
            </a:rPr>
            <a:t>đạt</a:t>
          </a:r>
          <a:r>
            <a:rPr lang="es-ES" sz="33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3300" b="1" dirty="0" err="1">
              <a:latin typeface="Calibri" panose="020F0502020204030204" pitchFamily="34" charset="0"/>
              <a:cs typeface="Calibri" panose="020F0502020204030204" pitchFamily="34" charset="0"/>
            </a:rPr>
            <a:t>và</a:t>
          </a:r>
          <a:r>
            <a:rPr lang="es-ES" sz="33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3300" b="1" dirty="0" err="1">
              <a:latin typeface="Calibri" panose="020F0502020204030204" pitchFamily="34" charset="0"/>
              <a:cs typeface="Calibri" panose="020F0502020204030204" pitchFamily="34" charset="0"/>
            </a:rPr>
            <a:t>mức</a:t>
          </a:r>
          <a:r>
            <a:rPr lang="es-ES" sz="33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3300" b="1" dirty="0" err="1">
              <a:latin typeface="Calibri" panose="020F0502020204030204" pitchFamily="34" charset="0"/>
              <a:cs typeface="Calibri" panose="020F0502020204030204" pitchFamily="34" charset="0"/>
            </a:rPr>
            <a:t>độ</a:t>
          </a:r>
          <a:r>
            <a:rPr lang="es-ES" sz="33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3300" b="1" dirty="0" err="1">
              <a:latin typeface="Calibri" panose="020F0502020204030204" pitchFamily="34" charset="0"/>
              <a:cs typeface="Calibri" panose="020F0502020204030204" pitchFamily="34" charset="0"/>
            </a:rPr>
            <a:t>biểu</a:t>
          </a:r>
          <a:r>
            <a:rPr lang="es-ES" sz="33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3300" b="1" dirty="0" err="1">
              <a:latin typeface="Calibri" panose="020F0502020204030204" pitchFamily="34" charset="0"/>
              <a:cs typeface="Calibri" panose="020F0502020204030204" pitchFamily="34" charset="0"/>
            </a:rPr>
            <a:t>hiện</a:t>
          </a:r>
          <a:endParaRPr lang="en-US" sz="33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101A8DC-C11E-4A95-B05A-B268B5E75467}" type="parTrans" cxnId="{A70DD09B-FD33-44E3-923F-890B64F3E6B4}">
      <dgm:prSet/>
      <dgm:spPr/>
      <dgm:t>
        <a:bodyPr/>
        <a:lstStyle/>
        <a:p>
          <a:endParaRPr lang="en-US" sz="2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D8793CA-8618-43E7-9E3D-40A8DCFCF221}" type="sibTrans" cxnId="{A70DD09B-FD33-44E3-923F-890B64F3E6B4}">
      <dgm:prSet/>
      <dgm:spPr/>
      <dgm:t>
        <a:bodyPr/>
        <a:lstStyle/>
        <a:p>
          <a:endParaRPr lang="en-US" sz="2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AAA31AF-C6CD-41D5-A81B-1CABA3DFFA77}">
      <dgm:prSet phldrT="[Text]" custT="1"/>
      <dgm:spPr/>
      <dgm:t>
        <a:bodyPr/>
        <a:lstStyle/>
        <a:p>
          <a:r>
            <a: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2</a:t>
          </a:r>
        </a:p>
      </dgm:t>
    </dgm:pt>
    <dgm:pt modelId="{4D441F4E-3AD0-4CB8-A9F2-C802D2E3E539}" type="parTrans" cxnId="{436149CA-0D58-403D-9975-5253666AB81B}">
      <dgm:prSet/>
      <dgm:spPr/>
      <dgm:t>
        <a:bodyPr/>
        <a:lstStyle/>
        <a:p>
          <a:endParaRPr lang="en-US" sz="2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1C7A785-A08C-4BBB-A0E5-634D21567357}" type="sibTrans" cxnId="{436149CA-0D58-403D-9975-5253666AB81B}">
      <dgm:prSet/>
      <dgm:spPr/>
      <dgm:t>
        <a:bodyPr/>
        <a:lstStyle/>
        <a:p>
          <a:endParaRPr lang="en-US" sz="2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4DED513-5598-4765-8E71-6541A53BD24B}">
      <dgm:prSet phldrT="[Text]" custT="1"/>
      <dgm:spPr/>
      <dgm:t>
        <a:bodyPr/>
        <a:lstStyle/>
        <a:p>
          <a:r>
            <a: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3</a:t>
          </a:r>
        </a:p>
      </dgm:t>
    </dgm:pt>
    <dgm:pt modelId="{12A18D69-B84A-4E64-8EC2-55D52508A88D}" type="parTrans" cxnId="{CE34C44F-52BC-4DD9-8F7F-B6670602DDC2}">
      <dgm:prSet/>
      <dgm:spPr/>
      <dgm:t>
        <a:bodyPr/>
        <a:lstStyle/>
        <a:p>
          <a:endParaRPr lang="en-US" sz="2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9AA2EB8-7639-474D-A7F8-ED6A7ED577EB}" type="sibTrans" cxnId="{CE34C44F-52BC-4DD9-8F7F-B6670602DDC2}">
      <dgm:prSet/>
      <dgm:spPr/>
      <dgm:t>
        <a:bodyPr/>
        <a:lstStyle/>
        <a:p>
          <a:endParaRPr lang="en-US" sz="2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82D0267-F834-4C91-B9E2-CB8239C271E3}">
      <dgm:prSet phldrT="[Text]" custT="1"/>
      <dgm:spPr/>
      <dgm:t>
        <a:bodyPr/>
        <a:lstStyle/>
        <a:p>
          <a:pPr marL="0" indent="0" algn="ctr">
            <a:buNone/>
          </a:pPr>
          <a:r>
            <a:rPr lang="en-US" sz="3300" b="1" dirty="0" err="1">
              <a:latin typeface="Calibri" panose="020F0502020204030204" pitchFamily="34" charset="0"/>
              <a:cs typeface="Calibri" panose="020F0502020204030204" pitchFamily="34" charset="0"/>
            </a:rPr>
            <a:t>Thiết</a:t>
          </a:r>
          <a:r>
            <a:rPr lang="en-US" sz="33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300" b="1" dirty="0" err="1">
              <a:latin typeface="Calibri" panose="020F0502020204030204" pitchFamily="34" charset="0"/>
              <a:cs typeface="Calibri" panose="020F0502020204030204" pitchFamily="34" charset="0"/>
            </a:rPr>
            <a:t>kế</a:t>
          </a:r>
          <a:r>
            <a:rPr lang="en-US" sz="33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300" b="1" dirty="0" err="1">
              <a:latin typeface="Calibri" panose="020F0502020204030204" pitchFamily="34" charset="0"/>
              <a:cs typeface="Calibri" panose="020F0502020204030204" pitchFamily="34" charset="0"/>
            </a:rPr>
            <a:t>công</a:t>
          </a:r>
          <a:r>
            <a:rPr lang="en-US" sz="33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300" b="1" dirty="0" err="1">
              <a:latin typeface="Calibri" panose="020F0502020204030204" pitchFamily="34" charset="0"/>
              <a:cs typeface="Calibri" panose="020F0502020204030204" pitchFamily="34" charset="0"/>
            </a:rPr>
            <a:t>cụ</a:t>
          </a:r>
          <a:r>
            <a:rPr lang="en-US" sz="33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300" b="1" dirty="0" err="1">
              <a:latin typeface="Calibri" panose="020F0502020204030204" pitchFamily="34" charset="0"/>
              <a:cs typeface="Calibri" panose="020F0502020204030204" pitchFamily="34" charset="0"/>
            </a:rPr>
            <a:t>đánh</a:t>
          </a:r>
          <a:r>
            <a:rPr lang="en-US" sz="33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300" b="1" dirty="0" err="1">
              <a:latin typeface="Calibri" panose="020F0502020204030204" pitchFamily="34" charset="0"/>
              <a:cs typeface="Calibri" panose="020F0502020204030204" pitchFamily="34" charset="0"/>
            </a:rPr>
            <a:t>giá</a:t>
          </a:r>
          <a:endParaRPr lang="en-US" sz="33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51B0A66-0F26-4750-9BE3-D4DE04FFB3B4}" type="parTrans" cxnId="{FDFCC5A0-7CE7-40CF-9836-D3E6E07C6F24}">
      <dgm:prSet/>
      <dgm:spPr/>
      <dgm:t>
        <a:bodyPr/>
        <a:lstStyle/>
        <a:p>
          <a:endParaRPr lang="en-US" sz="2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84ED65-F1F4-4F74-B5D8-707EED184D7A}" type="sibTrans" cxnId="{FDFCC5A0-7CE7-40CF-9836-D3E6E07C6F24}">
      <dgm:prSet/>
      <dgm:spPr/>
      <dgm:t>
        <a:bodyPr/>
        <a:lstStyle/>
        <a:p>
          <a:endParaRPr lang="en-US" sz="2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B2E5EE1-92B8-4CEF-91CB-D47EB1BC7F5E}">
      <dgm:prSet phldrT="[Text]" custT="1"/>
      <dgm:spPr/>
      <dgm:t>
        <a:bodyPr/>
        <a:lstStyle/>
        <a:p>
          <a:r>
            <a: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4</a:t>
          </a:r>
        </a:p>
      </dgm:t>
    </dgm:pt>
    <dgm:pt modelId="{BEF49911-0665-48AF-90F8-D741DECA5E8F}" type="parTrans" cxnId="{A5CDBBB7-58CE-4738-99C0-580D91F4D82C}">
      <dgm:prSet/>
      <dgm:spPr/>
      <dgm:t>
        <a:bodyPr/>
        <a:lstStyle/>
        <a:p>
          <a:endParaRPr lang="en-US" sz="2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A771EC8-F6B5-40B2-ADED-1C57455D6CD3}" type="sibTrans" cxnId="{A5CDBBB7-58CE-4738-99C0-580D91F4D82C}">
      <dgm:prSet/>
      <dgm:spPr/>
      <dgm:t>
        <a:bodyPr/>
        <a:lstStyle/>
        <a:p>
          <a:endParaRPr lang="en-US" sz="2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4B84CDE-4A61-4A00-889A-DBD1D1CEBBBF}">
      <dgm:prSet custT="1"/>
      <dgm:spPr/>
      <dgm:t>
        <a:bodyPr/>
        <a:lstStyle/>
        <a:p>
          <a:pPr marL="0" indent="0" algn="ctr">
            <a:buNone/>
          </a:pPr>
          <a:r>
            <a:rPr lang="en-US" sz="3000" b="1">
              <a:latin typeface="Calibri" panose="020F0502020204030204" pitchFamily="34" charset="0"/>
              <a:cs typeface="Calibri" panose="020F0502020204030204" pitchFamily="34" charset="0"/>
            </a:rPr>
            <a:t> Lựa chọn phương pháp, công cụ đánh giá</a:t>
          </a:r>
          <a:endParaRPr lang="en-US" sz="30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708240-B073-4492-B2F2-9ABBCB8968E7}" type="parTrans" cxnId="{3788E1A8-C5C3-4FE8-8A42-7D12EF56F1C3}">
      <dgm:prSet/>
      <dgm:spPr/>
      <dgm:t>
        <a:bodyPr/>
        <a:lstStyle/>
        <a:p>
          <a:endParaRPr lang="en-US" sz="2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FC0F8FC-6D19-4E23-AD24-16E96B60BC67}" type="sibTrans" cxnId="{3788E1A8-C5C3-4FE8-8A42-7D12EF56F1C3}">
      <dgm:prSet/>
      <dgm:spPr/>
      <dgm:t>
        <a:bodyPr/>
        <a:lstStyle/>
        <a:p>
          <a:endParaRPr lang="en-US" sz="2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E79AEA0-959C-4774-A197-2FBF372A30B6}">
      <dgm:prSet phldrT="[Text]" custT="1"/>
      <dgm:spPr/>
      <dgm:t>
        <a:bodyPr/>
        <a:lstStyle/>
        <a:p>
          <a:pPr marL="0" indent="0" algn="ctr">
            <a:buNone/>
          </a:pPr>
          <a:endParaRPr lang="en-US" sz="3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F996747-8422-4CA9-B282-EDDD18ABA28E}" type="parTrans" cxnId="{C02C4572-A1B2-4D25-ACAD-B3FD1EE31A55}">
      <dgm:prSet/>
      <dgm:spPr/>
      <dgm:t>
        <a:bodyPr/>
        <a:lstStyle/>
        <a:p>
          <a:endParaRPr lang="en-US"/>
        </a:p>
      </dgm:t>
    </dgm:pt>
    <dgm:pt modelId="{7EDB0608-D872-45F9-9D7D-E009DF7C28B3}" type="sibTrans" cxnId="{C02C4572-A1B2-4D25-ACAD-B3FD1EE31A55}">
      <dgm:prSet/>
      <dgm:spPr/>
      <dgm:t>
        <a:bodyPr/>
        <a:lstStyle/>
        <a:p>
          <a:endParaRPr lang="en-US"/>
        </a:p>
      </dgm:t>
    </dgm:pt>
    <dgm:pt modelId="{8B0C1602-3F08-48AA-8131-3EB24B64C813}">
      <dgm:prSet phldrT="[Text]" custT="1"/>
      <dgm:spPr/>
      <dgm:t>
        <a:bodyPr/>
        <a:lstStyle/>
        <a:p>
          <a:pPr marL="0" indent="0" algn="ctr">
            <a:buNone/>
          </a:pPr>
          <a:endParaRPr lang="en-US" sz="3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C8BE216-A93F-4796-82BB-6F5DBD3C0D0E}" type="parTrans" cxnId="{D2D2D720-80A3-4799-A9F2-16EFF0DEFC8E}">
      <dgm:prSet/>
      <dgm:spPr/>
      <dgm:t>
        <a:bodyPr/>
        <a:lstStyle/>
        <a:p>
          <a:endParaRPr lang="en-US"/>
        </a:p>
      </dgm:t>
    </dgm:pt>
    <dgm:pt modelId="{7E3505C9-B4EC-4F0A-941D-FC4DF0F4176C}" type="sibTrans" cxnId="{D2D2D720-80A3-4799-A9F2-16EFF0DEFC8E}">
      <dgm:prSet/>
      <dgm:spPr/>
      <dgm:t>
        <a:bodyPr/>
        <a:lstStyle/>
        <a:p>
          <a:endParaRPr lang="en-US"/>
        </a:p>
      </dgm:t>
    </dgm:pt>
    <dgm:pt modelId="{6B53DAA6-3B25-4D53-9CFF-EAC7D4B57994}">
      <dgm:prSet phldrT="[Text]" custT="1"/>
      <dgm:spPr/>
      <dgm:t>
        <a:bodyPr/>
        <a:lstStyle/>
        <a:p>
          <a:pPr marL="0" indent="0" algn="ctr">
            <a:buNone/>
          </a:pPr>
          <a:endParaRPr lang="en-US" sz="2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2EC553F-F90B-4BF0-9A85-ED238795E4F6}" type="parTrans" cxnId="{BEE2D38A-44CB-4D47-9263-09E8ABCF8A23}">
      <dgm:prSet/>
      <dgm:spPr/>
      <dgm:t>
        <a:bodyPr/>
        <a:lstStyle/>
        <a:p>
          <a:endParaRPr lang="en-US"/>
        </a:p>
      </dgm:t>
    </dgm:pt>
    <dgm:pt modelId="{2F272FFE-4C96-416F-99EA-F2E73068EB49}" type="sibTrans" cxnId="{BEE2D38A-44CB-4D47-9263-09E8ABCF8A23}">
      <dgm:prSet/>
      <dgm:spPr/>
      <dgm:t>
        <a:bodyPr/>
        <a:lstStyle/>
        <a:p>
          <a:endParaRPr lang="en-US"/>
        </a:p>
      </dgm:t>
    </dgm:pt>
    <dgm:pt modelId="{AF6CD10E-64F3-4E09-AE2C-495B48E37098}">
      <dgm:prSet phldrT="[Text]" custT="1"/>
      <dgm:spPr/>
      <dgm:t>
        <a:bodyPr/>
        <a:lstStyle/>
        <a:p>
          <a:pPr marL="0" indent="0" algn="ctr">
            <a:buNone/>
          </a:pPr>
          <a:endParaRPr lang="en-US" sz="2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29CE0B9-B5C2-4510-84EE-2C768A2F03CC}" type="parTrans" cxnId="{7E0A8BC4-7324-4D9D-BE81-08B6294E5E8B}">
      <dgm:prSet/>
      <dgm:spPr/>
      <dgm:t>
        <a:bodyPr/>
        <a:lstStyle/>
        <a:p>
          <a:endParaRPr lang="en-US"/>
        </a:p>
      </dgm:t>
    </dgm:pt>
    <dgm:pt modelId="{F1C2D041-14F8-4D74-ABDA-36FE5B6AE60F}" type="sibTrans" cxnId="{7E0A8BC4-7324-4D9D-BE81-08B6294E5E8B}">
      <dgm:prSet/>
      <dgm:spPr/>
      <dgm:t>
        <a:bodyPr/>
        <a:lstStyle/>
        <a:p>
          <a:endParaRPr lang="en-US"/>
        </a:p>
      </dgm:t>
    </dgm:pt>
    <dgm:pt modelId="{4FB83E04-CFBB-4E5C-97E4-FD85BE83A1B4}">
      <dgm:prSet phldrT="[Text]" custT="1"/>
      <dgm:spPr/>
      <dgm:t>
        <a:bodyPr/>
        <a:lstStyle/>
        <a:p>
          <a:pPr marL="0" indent="0" algn="ctr">
            <a:buNone/>
          </a:pPr>
          <a:r>
            <a:rPr lang="en-US" sz="3000" b="1" dirty="0" err="1">
              <a:latin typeface="Calibri" panose="020F0502020204030204" pitchFamily="34" charset="0"/>
              <a:cs typeface="Calibri" panose="020F0502020204030204" pitchFamily="34" charset="0"/>
            </a:rPr>
            <a:t>Xác</a:t>
          </a:r>
          <a:r>
            <a:rPr lang="en-US" sz="30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000" b="1" dirty="0" err="1">
              <a:latin typeface="Calibri" panose="020F0502020204030204" pitchFamily="34" charset="0"/>
              <a:cs typeface="Calibri" panose="020F0502020204030204" pitchFamily="34" charset="0"/>
            </a:rPr>
            <a:t>định</a:t>
          </a:r>
          <a:r>
            <a:rPr lang="en-US" sz="30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000" b="1" dirty="0" err="1">
              <a:latin typeface="Calibri" panose="020F0502020204030204" pitchFamily="34" charset="0"/>
              <a:cs typeface="Calibri" panose="020F0502020204030204" pitchFamily="34" charset="0"/>
            </a:rPr>
            <a:t>hình</a:t>
          </a:r>
          <a:r>
            <a:rPr lang="en-US" sz="30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000" b="1" dirty="0" err="1">
              <a:latin typeface="Calibri" panose="020F0502020204030204" pitchFamily="34" charset="0"/>
              <a:cs typeface="Calibri" panose="020F0502020204030204" pitchFamily="34" charset="0"/>
            </a:rPr>
            <a:t>thức</a:t>
          </a:r>
          <a:r>
            <a:rPr lang="en-US" sz="3000" b="1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3000" b="1" dirty="0" err="1">
              <a:latin typeface="Calibri" panose="020F0502020204030204" pitchFamily="34" charset="0"/>
              <a:cs typeface="Calibri" panose="020F0502020204030204" pitchFamily="34" charset="0"/>
            </a:rPr>
            <a:t>thời</a:t>
          </a:r>
          <a:r>
            <a:rPr lang="en-US" sz="30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000" b="1" dirty="0" err="1">
              <a:latin typeface="Calibri" panose="020F0502020204030204" pitchFamily="34" charset="0"/>
              <a:cs typeface="Calibri" panose="020F0502020204030204" pitchFamily="34" charset="0"/>
            </a:rPr>
            <a:t>gian</a:t>
          </a:r>
          <a:r>
            <a:rPr lang="en-US" sz="3000" b="1" dirty="0">
              <a:latin typeface="Calibri" panose="020F0502020204030204" pitchFamily="34" charset="0"/>
              <a:cs typeface="Calibri" panose="020F0502020204030204" pitchFamily="34" charset="0"/>
            </a:rPr>
            <a:t>,  </a:t>
          </a:r>
          <a:r>
            <a:rPr lang="en-US" sz="3000" b="1" dirty="0" err="1">
              <a:latin typeface="Calibri" panose="020F0502020204030204" pitchFamily="34" charset="0"/>
              <a:cs typeface="Calibri" panose="020F0502020204030204" pitchFamily="34" charset="0"/>
            </a:rPr>
            <a:t>thời</a:t>
          </a:r>
          <a:r>
            <a:rPr lang="en-US" sz="30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000" b="1" dirty="0" err="1">
              <a:latin typeface="Calibri" panose="020F0502020204030204" pitchFamily="34" charset="0"/>
              <a:cs typeface="Calibri" panose="020F0502020204030204" pitchFamily="34" charset="0"/>
            </a:rPr>
            <a:t>điểm</a:t>
          </a:r>
          <a:r>
            <a:rPr lang="en-US" sz="30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000" b="1" dirty="0" err="1">
              <a:latin typeface="Calibri" panose="020F0502020204030204" pitchFamily="34" charset="0"/>
              <a:cs typeface="Calibri" panose="020F0502020204030204" pitchFamily="34" charset="0"/>
            </a:rPr>
            <a:t>đánh</a:t>
          </a:r>
          <a:r>
            <a:rPr lang="en-US" sz="30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000" b="1" dirty="0" err="1">
              <a:latin typeface="Calibri" panose="020F0502020204030204" pitchFamily="34" charset="0"/>
              <a:cs typeface="Calibri" panose="020F0502020204030204" pitchFamily="34" charset="0"/>
            </a:rPr>
            <a:t>giá</a:t>
          </a:r>
          <a:endParaRPr lang="en-US" sz="30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FC2758E-28E6-45C7-AEC6-8A6F98BD9E24}" type="sibTrans" cxnId="{8F285075-E3F7-4709-A907-B78E1A6FA7E3}">
      <dgm:prSet/>
      <dgm:spPr/>
      <dgm:t>
        <a:bodyPr/>
        <a:lstStyle/>
        <a:p>
          <a:endParaRPr lang="en-US" sz="2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5F18EBD-06AE-4CB4-87B0-14266E532526}" type="parTrans" cxnId="{8F285075-E3F7-4709-A907-B78E1A6FA7E3}">
      <dgm:prSet/>
      <dgm:spPr/>
      <dgm:t>
        <a:bodyPr/>
        <a:lstStyle/>
        <a:p>
          <a:endParaRPr lang="en-US" sz="2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2FD0B78-2C9D-4A67-B57F-AFB07E4022C4}" type="pres">
      <dgm:prSet presAssocID="{49AB69EB-DF2E-4F06-9979-DF158DE03343}" presName="Name0" presStyleCnt="0">
        <dgm:presLayoutVars>
          <dgm:dir/>
          <dgm:animLvl val="lvl"/>
          <dgm:resizeHandles val="exact"/>
        </dgm:presLayoutVars>
      </dgm:prSet>
      <dgm:spPr/>
    </dgm:pt>
    <dgm:pt modelId="{1698E0AF-30A3-4C57-9E8C-EA87138CD0A3}" type="pres">
      <dgm:prSet presAssocID="{49AB69EB-DF2E-4F06-9979-DF158DE03343}" presName="tSp" presStyleCnt="0"/>
      <dgm:spPr/>
    </dgm:pt>
    <dgm:pt modelId="{565289DD-EF0A-481F-83C8-BCD4383E2C68}" type="pres">
      <dgm:prSet presAssocID="{49AB69EB-DF2E-4F06-9979-DF158DE03343}" presName="bSp" presStyleCnt="0"/>
      <dgm:spPr/>
    </dgm:pt>
    <dgm:pt modelId="{9F0B9AA5-543C-448E-A11E-054E0D822545}" type="pres">
      <dgm:prSet presAssocID="{49AB69EB-DF2E-4F06-9979-DF158DE03343}" presName="process" presStyleCnt="0"/>
      <dgm:spPr/>
    </dgm:pt>
    <dgm:pt modelId="{58C9F429-C1C7-43FA-A584-D55A82B5E546}" type="pres">
      <dgm:prSet presAssocID="{4F517770-E771-4D09-8219-C0E0BE6DF12A}" presName="composite1" presStyleCnt="0"/>
      <dgm:spPr/>
    </dgm:pt>
    <dgm:pt modelId="{9BB2B6E8-26A8-4E83-B2F6-1A0F2F5E461B}" type="pres">
      <dgm:prSet presAssocID="{4F517770-E771-4D09-8219-C0E0BE6DF12A}" presName="dummyNode1" presStyleLbl="node1" presStyleIdx="0" presStyleCnt="4"/>
      <dgm:spPr/>
    </dgm:pt>
    <dgm:pt modelId="{7A392CCE-3326-4681-A864-C43BCA5C6253}" type="pres">
      <dgm:prSet presAssocID="{4F517770-E771-4D09-8219-C0E0BE6DF12A}" presName="childNode1" presStyleLbl="bgAcc1" presStyleIdx="0" presStyleCnt="4" custScaleY="231801">
        <dgm:presLayoutVars>
          <dgm:bulletEnabled val="1"/>
        </dgm:presLayoutVars>
      </dgm:prSet>
      <dgm:spPr/>
    </dgm:pt>
    <dgm:pt modelId="{3355DA0D-CACA-4A2B-B72F-FBC93B97B060}" type="pres">
      <dgm:prSet presAssocID="{4F517770-E771-4D09-8219-C0E0BE6DF12A}" presName="childNode1tx" presStyleLbl="bgAcc1" presStyleIdx="0" presStyleCnt="4">
        <dgm:presLayoutVars>
          <dgm:bulletEnabled val="1"/>
        </dgm:presLayoutVars>
      </dgm:prSet>
      <dgm:spPr/>
    </dgm:pt>
    <dgm:pt modelId="{897BA8D5-0716-4DB1-A3F2-7BED52D4B45A}" type="pres">
      <dgm:prSet presAssocID="{4F517770-E771-4D09-8219-C0E0BE6DF12A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E2B89354-B50F-4842-95CA-6377DE44FC07}" type="pres">
      <dgm:prSet presAssocID="{4F517770-E771-4D09-8219-C0E0BE6DF12A}" presName="connSite1" presStyleCnt="0"/>
      <dgm:spPr/>
    </dgm:pt>
    <dgm:pt modelId="{DE272000-82D7-4627-A78F-962351E0982D}" type="pres">
      <dgm:prSet presAssocID="{E62F371E-48E7-47E9-9C3A-1A6B6B1E8034}" presName="Name9" presStyleLbl="sibTrans2D1" presStyleIdx="0" presStyleCnt="3"/>
      <dgm:spPr/>
    </dgm:pt>
    <dgm:pt modelId="{BA8CD301-C086-4DC1-862B-9E4D96EF6D86}" type="pres">
      <dgm:prSet presAssocID="{6AAA31AF-C6CD-41D5-A81B-1CABA3DFFA77}" presName="composite2" presStyleCnt="0"/>
      <dgm:spPr/>
    </dgm:pt>
    <dgm:pt modelId="{DDE055A3-379A-4276-A51E-633BF3EAB550}" type="pres">
      <dgm:prSet presAssocID="{6AAA31AF-C6CD-41D5-A81B-1CABA3DFFA77}" presName="dummyNode2" presStyleLbl="node1" presStyleIdx="0" presStyleCnt="4"/>
      <dgm:spPr/>
    </dgm:pt>
    <dgm:pt modelId="{5FDE4E93-C9FF-4A02-923D-44BFE6D328F3}" type="pres">
      <dgm:prSet presAssocID="{6AAA31AF-C6CD-41D5-A81B-1CABA3DFFA77}" presName="childNode2" presStyleLbl="bgAcc1" presStyleIdx="1" presStyleCnt="4" custScaleY="228488">
        <dgm:presLayoutVars>
          <dgm:bulletEnabled val="1"/>
        </dgm:presLayoutVars>
      </dgm:prSet>
      <dgm:spPr/>
    </dgm:pt>
    <dgm:pt modelId="{5E805E12-F337-469F-8C91-DE1D81B00F53}" type="pres">
      <dgm:prSet presAssocID="{6AAA31AF-C6CD-41D5-A81B-1CABA3DFFA77}" presName="childNode2tx" presStyleLbl="bgAcc1" presStyleIdx="1" presStyleCnt="4">
        <dgm:presLayoutVars>
          <dgm:bulletEnabled val="1"/>
        </dgm:presLayoutVars>
      </dgm:prSet>
      <dgm:spPr/>
    </dgm:pt>
    <dgm:pt modelId="{E3406BA1-798F-43A5-9BCD-AD438E3F5A4B}" type="pres">
      <dgm:prSet presAssocID="{6AAA31AF-C6CD-41D5-A81B-1CABA3DFFA77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B5F2AE7E-82A8-4DB5-B80B-C85349AA9E1A}" type="pres">
      <dgm:prSet presAssocID="{6AAA31AF-C6CD-41D5-A81B-1CABA3DFFA77}" presName="connSite2" presStyleCnt="0"/>
      <dgm:spPr/>
    </dgm:pt>
    <dgm:pt modelId="{45F67173-A86D-40F7-A440-B987BC71700B}" type="pres">
      <dgm:prSet presAssocID="{F1C7A785-A08C-4BBB-A0E5-634D21567357}" presName="Name18" presStyleLbl="sibTrans2D1" presStyleIdx="1" presStyleCnt="3"/>
      <dgm:spPr/>
    </dgm:pt>
    <dgm:pt modelId="{C7E66766-7473-4115-A781-9D7FAC926B94}" type="pres">
      <dgm:prSet presAssocID="{24DED513-5598-4765-8E71-6541A53BD24B}" presName="composite1" presStyleCnt="0"/>
      <dgm:spPr/>
    </dgm:pt>
    <dgm:pt modelId="{7BDEC788-1C9B-4238-B711-96AEEF817C69}" type="pres">
      <dgm:prSet presAssocID="{24DED513-5598-4765-8E71-6541A53BD24B}" presName="dummyNode1" presStyleLbl="node1" presStyleIdx="1" presStyleCnt="4"/>
      <dgm:spPr/>
    </dgm:pt>
    <dgm:pt modelId="{8F436B93-EB1F-48A9-9AE9-3A5C7B68FFBE}" type="pres">
      <dgm:prSet presAssocID="{24DED513-5598-4765-8E71-6541A53BD24B}" presName="childNode1" presStyleLbl="bgAcc1" presStyleIdx="2" presStyleCnt="4" custScaleY="225135">
        <dgm:presLayoutVars>
          <dgm:bulletEnabled val="1"/>
        </dgm:presLayoutVars>
      </dgm:prSet>
      <dgm:spPr/>
    </dgm:pt>
    <dgm:pt modelId="{45BD6D74-9A5A-4D73-9B8B-8DA7EFA607C0}" type="pres">
      <dgm:prSet presAssocID="{24DED513-5598-4765-8E71-6541A53BD24B}" presName="childNode1tx" presStyleLbl="bgAcc1" presStyleIdx="2" presStyleCnt="4">
        <dgm:presLayoutVars>
          <dgm:bulletEnabled val="1"/>
        </dgm:presLayoutVars>
      </dgm:prSet>
      <dgm:spPr/>
    </dgm:pt>
    <dgm:pt modelId="{86FDB8F7-2A05-4D4E-A531-586A7EEA44B2}" type="pres">
      <dgm:prSet presAssocID="{24DED513-5598-4765-8E71-6541A53BD24B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218A731B-B3D3-4FC8-8CD8-8055117E8541}" type="pres">
      <dgm:prSet presAssocID="{24DED513-5598-4765-8E71-6541A53BD24B}" presName="connSite1" presStyleCnt="0"/>
      <dgm:spPr/>
    </dgm:pt>
    <dgm:pt modelId="{EF3974E0-4C08-4D2E-BEAA-4FD1818D166E}" type="pres">
      <dgm:prSet presAssocID="{29AA2EB8-7639-474D-A7F8-ED6A7ED577EB}" presName="Name9" presStyleLbl="sibTrans2D1" presStyleIdx="2" presStyleCnt="3"/>
      <dgm:spPr/>
    </dgm:pt>
    <dgm:pt modelId="{C1E909C4-0BCB-4794-B303-B258E089A1A8}" type="pres">
      <dgm:prSet presAssocID="{0B2E5EE1-92B8-4CEF-91CB-D47EB1BC7F5E}" presName="composite2" presStyleCnt="0"/>
      <dgm:spPr/>
    </dgm:pt>
    <dgm:pt modelId="{1432E608-694B-44E6-93B7-988A3767BBF7}" type="pres">
      <dgm:prSet presAssocID="{0B2E5EE1-92B8-4CEF-91CB-D47EB1BC7F5E}" presName="dummyNode2" presStyleLbl="node1" presStyleIdx="2" presStyleCnt="4"/>
      <dgm:spPr/>
    </dgm:pt>
    <dgm:pt modelId="{B18EBF16-D2D0-4012-95AE-D7B1042BEC9D}" type="pres">
      <dgm:prSet presAssocID="{0B2E5EE1-92B8-4CEF-91CB-D47EB1BC7F5E}" presName="childNode2" presStyleLbl="bgAcc1" presStyleIdx="3" presStyleCnt="4" custScaleY="225255">
        <dgm:presLayoutVars>
          <dgm:bulletEnabled val="1"/>
        </dgm:presLayoutVars>
      </dgm:prSet>
      <dgm:spPr/>
    </dgm:pt>
    <dgm:pt modelId="{7C0174BD-C24C-4D7F-B04B-13A2879D0636}" type="pres">
      <dgm:prSet presAssocID="{0B2E5EE1-92B8-4CEF-91CB-D47EB1BC7F5E}" presName="childNode2tx" presStyleLbl="bgAcc1" presStyleIdx="3" presStyleCnt="4">
        <dgm:presLayoutVars>
          <dgm:bulletEnabled val="1"/>
        </dgm:presLayoutVars>
      </dgm:prSet>
      <dgm:spPr/>
    </dgm:pt>
    <dgm:pt modelId="{65E2CDBA-7A3C-4ECB-9CDE-333EFCE08108}" type="pres">
      <dgm:prSet presAssocID="{0B2E5EE1-92B8-4CEF-91CB-D47EB1BC7F5E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ED87B27D-4218-4EC3-B2A6-9BC0C5E9410F}" type="pres">
      <dgm:prSet presAssocID="{0B2E5EE1-92B8-4CEF-91CB-D47EB1BC7F5E}" presName="connSite2" presStyleCnt="0"/>
      <dgm:spPr/>
    </dgm:pt>
  </dgm:ptLst>
  <dgm:cxnLst>
    <dgm:cxn modelId="{D2D2D720-80A3-4799-A9F2-16EFF0DEFC8E}" srcId="{6AAA31AF-C6CD-41D5-A81B-1CABA3DFFA77}" destId="{8B0C1602-3F08-48AA-8131-3EB24B64C813}" srcOrd="1" destOrd="0" parTransId="{7C8BE216-A93F-4796-82BB-6F5DBD3C0D0E}" sibTransId="{7E3505C9-B4EC-4F0A-941D-FC4DF0F4176C}"/>
    <dgm:cxn modelId="{39012D26-9525-401D-9F79-901B1709DB02}" type="presOf" srcId="{AF6CD10E-64F3-4E09-AE2C-495B48E37098}" destId="{7C0174BD-C24C-4D7F-B04B-13A2879D0636}" srcOrd="1" destOrd="1" presId="urn:microsoft.com/office/officeart/2005/8/layout/hProcess4"/>
    <dgm:cxn modelId="{7077642F-E9F2-43D2-9268-47150FF62325}" srcId="{49AB69EB-DF2E-4F06-9979-DF158DE03343}" destId="{4F517770-E771-4D09-8219-C0E0BE6DF12A}" srcOrd="0" destOrd="0" parTransId="{B4C00A65-AED5-45D0-A3F2-862B17AC27C7}" sibTransId="{E62F371E-48E7-47E9-9C3A-1A6B6B1E8034}"/>
    <dgm:cxn modelId="{D025DF32-EDC8-4384-AE7F-C905147F0255}" type="presOf" srcId="{408331FE-8BA1-4129-8930-C118E028C7B9}" destId="{3355DA0D-CACA-4A2B-B72F-FBC93B97B060}" srcOrd="1" destOrd="0" presId="urn:microsoft.com/office/officeart/2005/8/layout/hProcess4"/>
    <dgm:cxn modelId="{2BA68639-D011-4C6F-ACB6-D07E162F2DD8}" type="presOf" srcId="{0B2E5EE1-92B8-4CEF-91CB-D47EB1BC7F5E}" destId="{65E2CDBA-7A3C-4ECB-9CDE-333EFCE08108}" srcOrd="0" destOrd="0" presId="urn:microsoft.com/office/officeart/2005/8/layout/hProcess4"/>
    <dgm:cxn modelId="{A7C39C41-A15D-4CF1-987E-FB4F6DF2B7F6}" type="presOf" srcId="{6AAA31AF-C6CD-41D5-A81B-1CABA3DFFA77}" destId="{E3406BA1-798F-43A5-9BCD-AD438E3F5A4B}" srcOrd="0" destOrd="0" presId="urn:microsoft.com/office/officeart/2005/8/layout/hProcess4"/>
    <dgm:cxn modelId="{21402848-E219-49E7-A5AF-858C85ADE9F7}" type="presOf" srcId="{4FB83E04-CFBB-4E5C-97E4-FD85BE83A1B4}" destId="{5E805E12-F337-469F-8C91-DE1D81B00F53}" srcOrd="1" destOrd="2" presId="urn:microsoft.com/office/officeart/2005/8/layout/hProcess4"/>
    <dgm:cxn modelId="{9F799748-2AE2-42E9-A2F0-9F319E9D7178}" type="presOf" srcId="{682D0267-F834-4C91-B9E2-CB8239C271E3}" destId="{7C0174BD-C24C-4D7F-B04B-13A2879D0636}" srcOrd="1" destOrd="2" presId="urn:microsoft.com/office/officeart/2005/8/layout/hProcess4"/>
    <dgm:cxn modelId="{18D5966E-36BA-4608-8E23-B4C0127D066D}" type="presOf" srcId="{8B0C1602-3F08-48AA-8131-3EB24B64C813}" destId="{5FDE4E93-C9FF-4A02-923D-44BFE6D328F3}" srcOrd="0" destOrd="1" presId="urn:microsoft.com/office/officeart/2005/8/layout/hProcess4"/>
    <dgm:cxn modelId="{CE34C44F-52BC-4DD9-8F7F-B6670602DDC2}" srcId="{49AB69EB-DF2E-4F06-9979-DF158DE03343}" destId="{24DED513-5598-4765-8E71-6541A53BD24B}" srcOrd="2" destOrd="0" parTransId="{12A18D69-B84A-4E64-8EC2-55D52508A88D}" sibTransId="{29AA2EB8-7639-474D-A7F8-ED6A7ED577EB}"/>
    <dgm:cxn modelId="{C02C4572-A1B2-4D25-ACAD-B3FD1EE31A55}" srcId="{6AAA31AF-C6CD-41D5-A81B-1CABA3DFFA77}" destId="{CE79AEA0-959C-4774-A197-2FBF372A30B6}" srcOrd="0" destOrd="0" parTransId="{EF996747-8422-4CA9-B282-EDDD18ABA28E}" sibTransId="{7EDB0608-D872-45F9-9D7D-E009DF7C28B3}"/>
    <dgm:cxn modelId="{CCCA4C74-8624-4423-A943-B7C7C4507C8C}" type="presOf" srcId="{6B53DAA6-3B25-4D53-9CFF-EAC7D4B57994}" destId="{7C0174BD-C24C-4D7F-B04B-13A2879D0636}" srcOrd="1" destOrd="0" presId="urn:microsoft.com/office/officeart/2005/8/layout/hProcess4"/>
    <dgm:cxn modelId="{8F285075-E3F7-4709-A907-B78E1A6FA7E3}" srcId="{6AAA31AF-C6CD-41D5-A81B-1CABA3DFFA77}" destId="{4FB83E04-CFBB-4E5C-97E4-FD85BE83A1B4}" srcOrd="2" destOrd="0" parTransId="{75F18EBD-06AE-4CB4-87B0-14266E532526}" sibTransId="{8FC2758E-28E6-45C7-AEC6-8A6F98BD9E24}"/>
    <dgm:cxn modelId="{1943D476-7ED6-460E-8FDB-756BB5C159CA}" type="presOf" srcId="{8B0C1602-3F08-48AA-8131-3EB24B64C813}" destId="{5E805E12-F337-469F-8C91-DE1D81B00F53}" srcOrd="1" destOrd="1" presId="urn:microsoft.com/office/officeart/2005/8/layout/hProcess4"/>
    <dgm:cxn modelId="{BEE2D38A-44CB-4D47-9263-09E8ABCF8A23}" srcId="{0B2E5EE1-92B8-4CEF-91CB-D47EB1BC7F5E}" destId="{6B53DAA6-3B25-4D53-9CFF-EAC7D4B57994}" srcOrd="0" destOrd="0" parTransId="{12EC553F-F90B-4BF0-9A85-ED238795E4F6}" sibTransId="{2F272FFE-4C96-416F-99EA-F2E73068EB49}"/>
    <dgm:cxn modelId="{15080E8E-ECC4-4F63-8173-1588AA78FB5C}" type="presOf" srcId="{F1C7A785-A08C-4BBB-A0E5-634D21567357}" destId="{45F67173-A86D-40F7-A440-B987BC71700B}" srcOrd="0" destOrd="0" presId="urn:microsoft.com/office/officeart/2005/8/layout/hProcess4"/>
    <dgm:cxn modelId="{0558BD8F-8A50-4779-9AFB-206299DF8F4A}" type="presOf" srcId="{24DED513-5598-4765-8E71-6541A53BD24B}" destId="{86FDB8F7-2A05-4D4E-A531-586A7EEA44B2}" srcOrd="0" destOrd="0" presId="urn:microsoft.com/office/officeart/2005/8/layout/hProcess4"/>
    <dgm:cxn modelId="{56E98E94-B6CE-40F9-9170-912065FD76F4}" type="presOf" srcId="{44B84CDE-4A61-4A00-889A-DBD1D1CEBBBF}" destId="{45BD6D74-9A5A-4D73-9B8B-8DA7EFA607C0}" srcOrd="1" destOrd="0" presId="urn:microsoft.com/office/officeart/2005/8/layout/hProcess4"/>
    <dgm:cxn modelId="{B60E2596-7486-4B4A-A84D-6305AB14E8F0}" type="presOf" srcId="{6B53DAA6-3B25-4D53-9CFF-EAC7D4B57994}" destId="{B18EBF16-D2D0-4012-95AE-D7B1042BEC9D}" srcOrd="0" destOrd="0" presId="urn:microsoft.com/office/officeart/2005/8/layout/hProcess4"/>
    <dgm:cxn modelId="{A70DD09B-FD33-44E3-923F-890B64F3E6B4}" srcId="{4F517770-E771-4D09-8219-C0E0BE6DF12A}" destId="{408331FE-8BA1-4129-8930-C118E028C7B9}" srcOrd="0" destOrd="0" parTransId="{3101A8DC-C11E-4A95-B05A-B268B5E75467}" sibTransId="{7D8793CA-8618-43E7-9E3D-40A8DCFCF221}"/>
    <dgm:cxn modelId="{FDFCC5A0-7CE7-40CF-9836-D3E6E07C6F24}" srcId="{0B2E5EE1-92B8-4CEF-91CB-D47EB1BC7F5E}" destId="{682D0267-F834-4C91-B9E2-CB8239C271E3}" srcOrd="2" destOrd="0" parTransId="{551B0A66-0F26-4750-9BE3-D4DE04FFB3B4}" sibTransId="{EC84ED65-F1F4-4F74-B5D8-707EED184D7A}"/>
    <dgm:cxn modelId="{D69CEAA3-FFA8-440C-A55C-A1E9897E19E3}" type="presOf" srcId="{E62F371E-48E7-47E9-9C3A-1A6B6B1E8034}" destId="{DE272000-82D7-4627-A78F-962351E0982D}" srcOrd="0" destOrd="0" presId="urn:microsoft.com/office/officeart/2005/8/layout/hProcess4"/>
    <dgm:cxn modelId="{3788E1A8-C5C3-4FE8-8A42-7D12EF56F1C3}" srcId="{24DED513-5598-4765-8E71-6541A53BD24B}" destId="{44B84CDE-4A61-4A00-889A-DBD1D1CEBBBF}" srcOrd="0" destOrd="0" parTransId="{0D708240-B073-4492-B2F2-9ABBCB8968E7}" sibTransId="{6FC0F8FC-6D19-4E23-AD24-16E96B60BC67}"/>
    <dgm:cxn modelId="{1A6E44AB-9811-4354-9E10-BE1CDA158B1A}" type="presOf" srcId="{4FB83E04-CFBB-4E5C-97E4-FD85BE83A1B4}" destId="{5FDE4E93-C9FF-4A02-923D-44BFE6D328F3}" srcOrd="0" destOrd="2" presId="urn:microsoft.com/office/officeart/2005/8/layout/hProcess4"/>
    <dgm:cxn modelId="{23D608B5-B276-4E4C-92B9-3694040A1D3B}" type="presOf" srcId="{408331FE-8BA1-4129-8930-C118E028C7B9}" destId="{7A392CCE-3326-4681-A864-C43BCA5C6253}" srcOrd="0" destOrd="0" presId="urn:microsoft.com/office/officeart/2005/8/layout/hProcess4"/>
    <dgm:cxn modelId="{4F22F0B5-7FB3-4074-B1F5-C60B05B33D0D}" type="presOf" srcId="{CE79AEA0-959C-4774-A197-2FBF372A30B6}" destId="{5E805E12-F337-469F-8C91-DE1D81B00F53}" srcOrd="1" destOrd="0" presId="urn:microsoft.com/office/officeart/2005/8/layout/hProcess4"/>
    <dgm:cxn modelId="{A5CDBBB7-58CE-4738-99C0-580D91F4D82C}" srcId="{49AB69EB-DF2E-4F06-9979-DF158DE03343}" destId="{0B2E5EE1-92B8-4CEF-91CB-D47EB1BC7F5E}" srcOrd="3" destOrd="0" parTransId="{BEF49911-0665-48AF-90F8-D741DECA5E8F}" sibTransId="{BA771EC8-F6B5-40B2-ADED-1C57455D6CD3}"/>
    <dgm:cxn modelId="{6A2884BA-5D35-4CAD-87B8-A3D3B92EFB60}" type="presOf" srcId="{AF6CD10E-64F3-4E09-AE2C-495B48E37098}" destId="{B18EBF16-D2D0-4012-95AE-D7B1042BEC9D}" srcOrd="0" destOrd="1" presId="urn:microsoft.com/office/officeart/2005/8/layout/hProcess4"/>
    <dgm:cxn modelId="{248820BE-2B57-4945-A4BC-25370130DC14}" type="presOf" srcId="{44B84CDE-4A61-4A00-889A-DBD1D1CEBBBF}" destId="{8F436B93-EB1F-48A9-9AE9-3A5C7B68FFBE}" srcOrd="0" destOrd="0" presId="urn:microsoft.com/office/officeart/2005/8/layout/hProcess4"/>
    <dgm:cxn modelId="{A581F9BF-2BC5-40D5-995D-D5139D01FE96}" type="presOf" srcId="{CE79AEA0-959C-4774-A197-2FBF372A30B6}" destId="{5FDE4E93-C9FF-4A02-923D-44BFE6D328F3}" srcOrd="0" destOrd="0" presId="urn:microsoft.com/office/officeart/2005/8/layout/hProcess4"/>
    <dgm:cxn modelId="{7E0A8BC4-7324-4D9D-BE81-08B6294E5E8B}" srcId="{0B2E5EE1-92B8-4CEF-91CB-D47EB1BC7F5E}" destId="{AF6CD10E-64F3-4E09-AE2C-495B48E37098}" srcOrd="1" destOrd="0" parTransId="{629CE0B9-B5C2-4510-84EE-2C768A2F03CC}" sibTransId="{F1C2D041-14F8-4D74-ABDA-36FE5B6AE60F}"/>
    <dgm:cxn modelId="{436149CA-0D58-403D-9975-5253666AB81B}" srcId="{49AB69EB-DF2E-4F06-9979-DF158DE03343}" destId="{6AAA31AF-C6CD-41D5-A81B-1CABA3DFFA77}" srcOrd="1" destOrd="0" parTransId="{4D441F4E-3AD0-4CB8-A9F2-C802D2E3E539}" sibTransId="{F1C7A785-A08C-4BBB-A0E5-634D21567357}"/>
    <dgm:cxn modelId="{91B3D6D7-1609-47DB-B711-58F29E7D046F}" type="presOf" srcId="{49AB69EB-DF2E-4F06-9979-DF158DE03343}" destId="{12FD0B78-2C9D-4A67-B57F-AFB07E4022C4}" srcOrd="0" destOrd="0" presId="urn:microsoft.com/office/officeart/2005/8/layout/hProcess4"/>
    <dgm:cxn modelId="{E622E7E5-4B3D-4B3B-B201-DFA67E29EEF3}" type="presOf" srcId="{29AA2EB8-7639-474D-A7F8-ED6A7ED577EB}" destId="{EF3974E0-4C08-4D2E-BEAA-4FD1818D166E}" srcOrd="0" destOrd="0" presId="urn:microsoft.com/office/officeart/2005/8/layout/hProcess4"/>
    <dgm:cxn modelId="{4734DFE6-9F65-4ED3-9D0E-5AEE1EAC2964}" type="presOf" srcId="{4F517770-E771-4D09-8219-C0E0BE6DF12A}" destId="{897BA8D5-0716-4DB1-A3F2-7BED52D4B45A}" srcOrd="0" destOrd="0" presId="urn:microsoft.com/office/officeart/2005/8/layout/hProcess4"/>
    <dgm:cxn modelId="{2A6AEFEC-B6D8-4FE0-B709-CF31F62000F9}" type="presOf" srcId="{682D0267-F834-4C91-B9E2-CB8239C271E3}" destId="{B18EBF16-D2D0-4012-95AE-D7B1042BEC9D}" srcOrd="0" destOrd="2" presId="urn:microsoft.com/office/officeart/2005/8/layout/hProcess4"/>
    <dgm:cxn modelId="{4847CB76-B0AA-475F-876A-EB2738098674}" type="presParOf" srcId="{12FD0B78-2C9D-4A67-B57F-AFB07E4022C4}" destId="{1698E0AF-30A3-4C57-9E8C-EA87138CD0A3}" srcOrd="0" destOrd="0" presId="urn:microsoft.com/office/officeart/2005/8/layout/hProcess4"/>
    <dgm:cxn modelId="{69770BBA-61CC-4F09-8E57-5D83CD80F640}" type="presParOf" srcId="{12FD0B78-2C9D-4A67-B57F-AFB07E4022C4}" destId="{565289DD-EF0A-481F-83C8-BCD4383E2C68}" srcOrd="1" destOrd="0" presId="urn:microsoft.com/office/officeart/2005/8/layout/hProcess4"/>
    <dgm:cxn modelId="{076A2033-DC0E-4C76-ADAA-B67C9F6DE69B}" type="presParOf" srcId="{12FD0B78-2C9D-4A67-B57F-AFB07E4022C4}" destId="{9F0B9AA5-543C-448E-A11E-054E0D822545}" srcOrd="2" destOrd="0" presId="urn:microsoft.com/office/officeart/2005/8/layout/hProcess4"/>
    <dgm:cxn modelId="{F40995E6-0F9D-4FF1-80C5-1F90539E305F}" type="presParOf" srcId="{9F0B9AA5-543C-448E-A11E-054E0D822545}" destId="{58C9F429-C1C7-43FA-A584-D55A82B5E546}" srcOrd="0" destOrd="0" presId="urn:microsoft.com/office/officeart/2005/8/layout/hProcess4"/>
    <dgm:cxn modelId="{FE292B14-3D36-4D4A-A07B-C7168A8A6F4A}" type="presParOf" srcId="{58C9F429-C1C7-43FA-A584-D55A82B5E546}" destId="{9BB2B6E8-26A8-4E83-B2F6-1A0F2F5E461B}" srcOrd="0" destOrd="0" presId="urn:microsoft.com/office/officeart/2005/8/layout/hProcess4"/>
    <dgm:cxn modelId="{0BEF5966-0D45-4B13-8F5B-5AE156AF9F53}" type="presParOf" srcId="{58C9F429-C1C7-43FA-A584-D55A82B5E546}" destId="{7A392CCE-3326-4681-A864-C43BCA5C6253}" srcOrd="1" destOrd="0" presId="urn:microsoft.com/office/officeart/2005/8/layout/hProcess4"/>
    <dgm:cxn modelId="{23A1225B-9772-44F0-805C-1B1041C8A845}" type="presParOf" srcId="{58C9F429-C1C7-43FA-A584-D55A82B5E546}" destId="{3355DA0D-CACA-4A2B-B72F-FBC93B97B060}" srcOrd="2" destOrd="0" presId="urn:microsoft.com/office/officeart/2005/8/layout/hProcess4"/>
    <dgm:cxn modelId="{DE3D0AF1-8F4E-47C4-92ED-C945EE05ACE5}" type="presParOf" srcId="{58C9F429-C1C7-43FA-A584-D55A82B5E546}" destId="{897BA8D5-0716-4DB1-A3F2-7BED52D4B45A}" srcOrd="3" destOrd="0" presId="urn:microsoft.com/office/officeart/2005/8/layout/hProcess4"/>
    <dgm:cxn modelId="{EDAE19A8-5450-4FC3-8808-1926C38A4403}" type="presParOf" srcId="{58C9F429-C1C7-43FA-A584-D55A82B5E546}" destId="{E2B89354-B50F-4842-95CA-6377DE44FC07}" srcOrd="4" destOrd="0" presId="urn:microsoft.com/office/officeart/2005/8/layout/hProcess4"/>
    <dgm:cxn modelId="{C34115E3-96DA-4B03-ADB3-D120ADE805B1}" type="presParOf" srcId="{9F0B9AA5-543C-448E-A11E-054E0D822545}" destId="{DE272000-82D7-4627-A78F-962351E0982D}" srcOrd="1" destOrd="0" presId="urn:microsoft.com/office/officeart/2005/8/layout/hProcess4"/>
    <dgm:cxn modelId="{3FBA84B2-8ADF-4DF9-ADDD-7DF0FA1A9563}" type="presParOf" srcId="{9F0B9AA5-543C-448E-A11E-054E0D822545}" destId="{BA8CD301-C086-4DC1-862B-9E4D96EF6D86}" srcOrd="2" destOrd="0" presId="urn:microsoft.com/office/officeart/2005/8/layout/hProcess4"/>
    <dgm:cxn modelId="{27C6E9EE-AA0A-407E-80EE-C0DEB1CD0282}" type="presParOf" srcId="{BA8CD301-C086-4DC1-862B-9E4D96EF6D86}" destId="{DDE055A3-379A-4276-A51E-633BF3EAB550}" srcOrd="0" destOrd="0" presId="urn:microsoft.com/office/officeart/2005/8/layout/hProcess4"/>
    <dgm:cxn modelId="{2604B955-5EF8-4075-A991-6DD8760B0EFE}" type="presParOf" srcId="{BA8CD301-C086-4DC1-862B-9E4D96EF6D86}" destId="{5FDE4E93-C9FF-4A02-923D-44BFE6D328F3}" srcOrd="1" destOrd="0" presId="urn:microsoft.com/office/officeart/2005/8/layout/hProcess4"/>
    <dgm:cxn modelId="{31EA7164-7218-487F-9B9A-5A313131C196}" type="presParOf" srcId="{BA8CD301-C086-4DC1-862B-9E4D96EF6D86}" destId="{5E805E12-F337-469F-8C91-DE1D81B00F53}" srcOrd="2" destOrd="0" presId="urn:microsoft.com/office/officeart/2005/8/layout/hProcess4"/>
    <dgm:cxn modelId="{5F14200F-5EB0-4AA4-A45F-553D8EB40C68}" type="presParOf" srcId="{BA8CD301-C086-4DC1-862B-9E4D96EF6D86}" destId="{E3406BA1-798F-43A5-9BCD-AD438E3F5A4B}" srcOrd="3" destOrd="0" presId="urn:microsoft.com/office/officeart/2005/8/layout/hProcess4"/>
    <dgm:cxn modelId="{5AC6C186-779E-4CE8-A386-45F68E4D1ED0}" type="presParOf" srcId="{BA8CD301-C086-4DC1-862B-9E4D96EF6D86}" destId="{B5F2AE7E-82A8-4DB5-B80B-C85349AA9E1A}" srcOrd="4" destOrd="0" presId="urn:microsoft.com/office/officeart/2005/8/layout/hProcess4"/>
    <dgm:cxn modelId="{6E99B8A0-58BA-4BF5-A47C-F255ABFF73D0}" type="presParOf" srcId="{9F0B9AA5-543C-448E-A11E-054E0D822545}" destId="{45F67173-A86D-40F7-A440-B987BC71700B}" srcOrd="3" destOrd="0" presId="urn:microsoft.com/office/officeart/2005/8/layout/hProcess4"/>
    <dgm:cxn modelId="{1C130989-A9D1-44FA-A525-6EAE60D700FB}" type="presParOf" srcId="{9F0B9AA5-543C-448E-A11E-054E0D822545}" destId="{C7E66766-7473-4115-A781-9D7FAC926B94}" srcOrd="4" destOrd="0" presId="urn:microsoft.com/office/officeart/2005/8/layout/hProcess4"/>
    <dgm:cxn modelId="{084D9752-8042-4DDA-BFC3-73049A84A889}" type="presParOf" srcId="{C7E66766-7473-4115-A781-9D7FAC926B94}" destId="{7BDEC788-1C9B-4238-B711-96AEEF817C69}" srcOrd="0" destOrd="0" presId="urn:microsoft.com/office/officeart/2005/8/layout/hProcess4"/>
    <dgm:cxn modelId="{F9DBA30F-389E-4D5C-813F-3B1E7E7B3E23}" type="presParOf" srcId="{C7E66766-7473-4115-A781-9D7FAC926B94}" destId="{8F436B93-EB1F-48A9-9AE9-3A5C7B68FFBE}" srcOrd="1" destOrd="0" presId="urn:microsoft.com/office/officeart/2005/8/layout/hProcess4"/>
    <dgm:cxn modelId="{AA2B5261-659C-4EC9-B1E5-CB3889F75502}" type="presParOf" srcId="{C7E66766-7473-4115-A781-9D7FAC926B94}" destId="{45BD6D74-9A5A-4D73-9B8B-8DA7EFA607C0}" srcOrd="2" destOrd="0" presId="urn:microsoft.com/office/officeart/2005/8/layout/hProcess4"/>
    <dgm:cxn modelId="{8DDEB3DB-4636-4676-B0A5-8580D9F828C5}" type="presParOf" srcId="{C7E66766-7473-4115-A781-9D7FAC926B94}" destId="{86FDB8F7-2A05-4D4E-A531-586A7EEA44B2}" srcOrd="3" destOrd="0" presId="urn:microsoft.com/office/officeart/2005/8/layout/hProcess4"/>
    <dgm:cxn modelId="{0089D4E2-4AC4-4ED6-B6C4-6BC6324CF49E}" type="presParOf" srcId="{C7E66766-7473-4115-A781-9D7FAC926B94}" destId="{218A731B-B3D3-4FC8-8CD8-8055117E8541}" srcOrd="4" destOrd="0" presId="urn:microsoft.com/office/officeart/2005/8/layout/hProcess4"/>
    <dgm:cxn modelId="{71390B69-4F1D-4757-98E9-33F38FACA578}" type="presParOf" srcId="{9F0B9AA5-543C-448E-A11E-054E0D822545}" destId="{EF3974E0-4C08-4D2E-BEAA-4FD1818D166E}" srcOrd="5" destOrd="0" presId="urn:microsoft.com/office/officeart/2005/8/layout/hProcess4"/>
    <dgm:cxn modelId="{7558BF0F-DECD-4FC5-950C-2F23D6B39C68}" type="presParOf" srcId="{9F0B9AA5-543C-448E-A11E-054E0D822545}" destId="{C1E909C4-0BCB-4794-B303-B258E089A1A8}" srcOrd="6" destOrd="0" presId="urn:microsoft.com/office/officeart/2005/8/layout/hProcess4"/>
    <dgm:cxn modelId="{5CC584BE-D8B1-4922-82C8-EA0AAFF1BE85}" type="presParOf" srcId="{C1E909C4-0BCB-4794-B303-B258E089A1A8}" destId="{1432E608-694B-44E6-93B7-988A3767BBF7}" srcOrd="0" destOrd="0" presId="urn:microsoft.com/office/officeart/2005/8/layout/hProcess4"/>
    <dgm:cxn modelId="{49BF8E00-DED7-4313-A4A1-DD3D6CCEA244}" type="presParOf" srcId="{C1E909C4-0BCB-4794-B303-B258E089A1A8}" destId="{B18EBF16-D2D0-4012-95AE-D7B1042BEC9D}" srcOrd="1" destOrd="0" presId="urn:microsoft.com/office/officeart/2005/8/layout/hProcess4"/>
    <dgm:cxn modelId="{2897B6F2-0A93-45B9-A244-24F2495406E2}" type="presParOf" srcId="{C1E909C4-0BCB-4794-B303-B258E089A1A8}" destId="{7C0174BD-C24C-4D7F-B04B-13A2879D0636}" srcOrd="2" destOrd="0" presId="urn:microsoft.com/office/officeart/2005/8/layout/hProcess4"/>
    <dgm:cxn modelId="{7D3EBAE7-E7C2-4B19-90FF-C660FFA84B36}" type="presParOf" srcId="{C1E909C4-0BCB-4794-B303-B258E089A1A8}" destId="{65E2CDBA-7A3C-4ECB-9CDE-333EFCE08108}" srcOrd="3" destOrd="0" presId="urn:microsoft.com/office/officeart/2005/8/layout/hProcess4"/>
    <dgm:cxn modelId="{86D43671-B834-4CEA-9E9F-5ECB4B815920}" type="presParOf" srcId="{C1E909C4-0BCB-4794-B303-B258E089A1A8}" destId="{ED87B27D-4218-4EC3-B2A6-9BC0C5E9410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73A30-3B19-47BA-B97A-A45423A7D884}">
      <dsp:nvSpPr>
        <dsp:cNvPr id="0" name=""/>
        <dsp:cNvSpPr/>
      </dsp:nvSpPr>
      <dsp:spPr>
        <a:xfrm rot="10800000">
          <a:off x="2143491" y="344"/>
          <a:ext cx="7708989" cy="807014"/>
        </a:xfrm>
        <a:prstGeom prst="homePlat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871" tIns="144780" rIns="270256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TR</a:t>
          </a:r>
          <a:r>
            <a:rPr lang="vi-VN" sz="3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Ò CHƠI</a:t>
          </a:r>
          <a:endParaRPr lang="en-US" sz="3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345244" y="344"/>
        <a:ext cx="7507236" cy="807014"/>
      </dsp:txXfrm>
    </dsp:sp>
    <dsp:sp modelId="{8CAC638B-9363-4321-93B5-54223B3AA92E}">
      <dsp:nvSpPr>
        <dsp:cNvPr id="0" name=""/>
        <dsp:cNvSpPr/>
      </dsp:nvSpPr>
      <dsp:spPr>
        <a:xfrm>
          <a:off x="1739984" y="344"/>
          <a:ext cx="807014" cy="80701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0DD0A8-3514-4898-B18D-9289CB686566}">
      <dsp:nvSpPr>
        <dsp:cNvPr id="0" name=""/>
        <dsp:cNvSpPr/>
      </dsp:nvSpPr>
      <dsp:spPr>
        <a:xfrm rot="10800000">
          <a:off x="2143491" y="1009112"/>
          <a:ext cx="7708989" cy="807014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871" tIns="144780" rIns="270256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SẮM VAI</a:t>
          </a:r>
          <a:endParaRPr lang="en-US" sz="3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345244" y="1009112"/>
        <a:ext cx="7507236" cy="807014"/>
      </dsp:txXfrm>
    </dsp:sp>
    <dsp:sp modelId="{9FFA4E6B-C113-43FF-8E95-BFA238E13176}">
      <dsp:nvSpPr>
        <dsp:cNvPr id="0" name=""/>
        <dsp:cNvSpPr/>
      </dsp:nvSpPr>
      <dsp:spPr>
        <a:xfrm>
          <a:off x="1739984" y="1009112"/>
          <a:ext cx="807014" cy="80701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0D24E5-D2DE-40DA-B183-4707970F3D1E}">
      <dsp:nvSpPr>
        <dsp:cNvPr id="0" name=""/>
        <dsp:cNvSpPr/>
      </dsp:nvSpPr>
      <dsp:spPr>
        <a:xfrm rot="10800000">
          <a:off x="2143491" y="2017880"/>
          <a:ext cx="7708989" cy="807014"/>
        </a:xfrm>
        <a:prstGeom prst="homePlat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871" tIns="144780" rIns="270256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TIỂU PHẨM</a:t>
          </a:r>
          <a:endParaRPr lang="en-US" sz="3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345244" y="2017880"/>
        <a:ext cx="7507236" cy="807014"/>
      </dsp:txXfrm>
    </dsp:sp>
    <dsp:sp modelId="{CA02CE52-5254-4C28-AFFA-45850E1717AB}">
      <dsp:nvSpPr>
        <dsp:cNvPr id="0" name=""/>
        <dsp:cNvSpPr/>
      </dsp:nvSpPr>
      <dsp:spPr>
        <a:xfrm>
          <a:off x="1739984" y="2017880"/>
          <a:ext cx="807014" cy="80701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73A30-3B19-47BA-B97A-A45423A7D884}">
      <dsp:nvSpPr>
        <dsp:cNvPr id="0" name=""/>
        <dsp:cNvSpPr/>
      </dsp:nvSpPr>
      <dsp:spPr>
        <a:xfrm rot="10800000">
          <a:off x="2143491" y="344"/>
          <a:ext cx="7708989" cy="80701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871" tIns="144780" rIns="270256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DIỄN ĐÀN</a:t>
          </a:r>
          <a:endParaRPr lang="en-US" sz="3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345244" y="344"/>
        <a:ext cx="7507236" cy="807014"/>
      </dsp:txXfrm>
    </dsp:sp>
    <dsp:sp modelId="{8CAC638B-9363-4321-93B5-54223B3AA92E}">
      <dsp:nvSpPr>
        <dsp:cNvPr id="0" name=""/>
        <dsp:cNvSpPr/>
      </dsp:nvSpPr>
      <dsp:spPr>
        <a:xfrm>
          <a:off x="1739984" y="344"/>
          <a:ext cx="807014" cy="80701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0DD0A8-3514-4898-B18D-9289CB686566}">
      <dsp:nvSpPr>
        <dsp:cNvPr id="0" name=""/>
        <dsp:cNvSpPr/>
      </dsp:nvSpPr>
      <dsp:spPr>
        <a:xfrm rot="10800000">
          <a:off x="2143491" y="1009112"/>
          <a:ext cx="7708989" cy="807014"/>
        </a:xfrm>
        <a:prstGeom prst="homePlate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55871" tIns="144780" rIns="270256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SÂN KHẤU-TƯƠNG TÁC</a:t>
          </a:r>
          <a:endParaRPr lang="en-US" sz="3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345244" y="1009112"/>
        <a:ext cx="7507236" cy="807014"/>
      </dsp:txXfrm>
    </dsp:sp>
    <dsp:sp modelId="{9FFA4E6B-C113-43FF-8E95-BFA238E13176}">
      <dsp:nvSpPr>
        <dsp:cNvPr id="0" name=""/>
        <dsp:cNvSpPr/>
      </dsp:nvSpPr>
      <dsp:spPr>
        <a:xfrm>
          <a:off x="1739984" y="1009112"/>
          <a:ext cx="807014" cy="80701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0D24E5-D2DE-40DA-B183-4707970F3D1E}">
      <dsp:nvSpPr>
        <dsp:cNvPr id="0" name=""/>
        <dsp:cNvSpPr/>
      </dsp:nvSpPr>
      <dsp:spPr>
        <a:xfrm rot="10800000">
          <a:off x="2143491" y="2017880"/>
          <a:ext cx="7708989" cy="807014"/>
        </a:xfrm>
        <a:prstGeom prst="homePlat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871" tIns="144780" rIns="270256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HỘI THI/ CUỘC THI</a:t>
          </a:r>
          <a:endParaRPr lang="en-US" sz="3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345244" y="2017880"/>
        <a:ext cx="7507236" cy="807014"/>
      </dsp:txXfrm>
    </dsp:sp>
    <dsp:sp modelId="{CA02CE52-5254-4C28-AFFA-45850E1717AB}">
      <dsp:nvSpPr>
        <dsp:cNvPr id="0" name=""/>
        <dsp:cNvSpPr/>
      </dsp:nvSpPr>
      <dsp:spPr>
        <a:xfrm>
          <a:off x="1739984" y="2017880"/>
          <a:ext cx="807014" cy="80701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73A30-3B19-47BA-B97A-A45423A7D884}">
      <dsp:nvSpPr>
        <dsp:cNvPr id="0" name=""/>
        <dsp:cNvSpPr/>
      </dsp:nvSpPr>
      <dsp:spPr>
        <a:xfrm rot="10800000">
          <a:off x="2143491" y="344"/>
          <a:ext cx="7708989" cy="807014"/>
        </a:xfrm>
        <a:prstGeom prst="homePlat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871" tIns="144780" rIns="270256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TỔ CHỨC SỰ KIỆN</a:t>
          </a:r>
        </a:p>
      </dsp:txBody>
      <dsp:txXfrm rot="10800000">
        <a:off x="2345244" y="344"/>
        <a:ext cx="7507236" cy="807014"/>
      </dsp:txXfrm>
    </dsp:sp>
    <dsp:sp modelId="{8CAC638B-9363-4321-93B5-54223B3AA92E}">
      <dsp:nvSpPr>
        <dsp:cNvPr id="0" name=""/>
        <dsp:cNvSpPr/>
      </dsp:nvSpPr>
      <dsp:spPr>
        <a:xfrm>
          <a:off x="1739984" y="344"/>
          <a:ext cx="807014" cy="80701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0DD0A8-3514-4898-B18D-9289CB686566}">
      <dsp:nvSpPr>
        <dsp:cNvPr id="0" name=""/>
        <dsp:cNvSpPr/>
      </dsp:nvSpPr>
      <dsp:spPr>
        <a:xfrm rot="10800000">
          <a:off x="2143491" y="1009112"/>
          <a:ext cx="7708989" cy="807014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871" tIns="144780" rIns="270256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HOẠT ĐỘNG GIAO LƯU</a:t>
          </a:r>
        </a:p>
      </dsp:txBody>
      <dsp:txXfrm rot="10800000">
        <a:off x="2345244" y="1009112"/>
        <a:ext cx="7507236" cy="807014"/>
      </dsp:txXfrm>
    </dsp:sp>
    <dsp:sp modelId="{9FFA4E6B-C113-43FF-8E95-BFA238E13176}">
      <dsp:nvSpPr>
        <dsp:cNvPr id="0" name=""/>
        <dsp:cNvSpPr/>
      </dsp:nvSpPr>
      <dsp:spPr>
        <a:xfrm>
          <a:off x="1739984" y="1009112"/>
          <a:ext cx="807014" cy="80701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0D24E5-D2DE-40DA-B183-4707970F3D1E}">
      <dsp:nvSpPr>
        <dsp:cNvPr id="0" name=""/>
        <dsp:cNvSpPr/>
      </dsp:nvSpPr>
      <dsp:spPr>
        <a:xfrm rot="10800000">
          <a:off x="2143491" y="2017880"/>
          <a:ext cx="7708989" cy="807014"/>
        </a:xfrm>
        <a:prstGeom prst="homePlat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871" tIns="144780" rIns="270256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HOẠT ĐỘNG CHIẾN DỊCH</a:t>
          </a:r>
        </a:p>
      </dsp:txBody>
      <dsp:txXfrm rot="10800000">
        <a:off x="2345244" y="2017880"/>
        <a:ext cx="7507236" cy="807014"/>
      </dsp:txXfrm>
    </dsp:sp>
    <dsp:sp modelId="{CA02CE52-5254-4C28-AFFA-45850E1717AB}">
      <dsp:nvSpPr>
        <dsp:cNvPr id="0" name=""/>
        <dsp:cNvSpPr/>
      </dsp:nvSpPr>
      <dsp:spPr>
        <a:xfrm>
          <a:off x="1739984" y="2017880"/>
          <a:ext cx="807014" cy="80701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73A30-3B19-47BA-B97A-A45423A7D884}">
      <dsp:nvSpPr>
        <dsp:cNvPr id="0" name=""/>
        <dsp:cNvSpPr/>
      </dsp:nvSpPr>
      <dsp:spPr>
        <a:xfrm rot="10800000">
          <a:off x="2143491" y="344"/>
          <a:ext cx="7708989" cy="80701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871" tIns="144780" rIns="270256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HOẠT ĐỘNG NHÂN ĐẠO</a:t>
          </a:r>
        </a:p>
      </dsp:txBody>
      <dsp:txXfrm rot="10800000">
        <a:off x="2345244" y="344"/>
        <a:ext cx="7507236" cy="807014"/>
      </dsp:txXfrm>
    </dsp:sp>
    <dsp:sp modelId="{8CAC638B-9363-4321-93B5-54223B3AA92E}">
      <dsp:nvSpPr>
        <dsp:cNvPr id="0" name=""/>
        <dsp:cNvSpPr/>
      </dsp:nvSpPr>
      <dsp:spPr>
        <a:xfrm>
          <a:off x="1739984" y="344"/>
          <a:ext cx="807014" cy="80701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0DD0A8-3514-4898-B18D-9289CB686566}">
      <dsp:nvSpPr>
        <dsp:cNvPr id="0" name=""/>
        <dsp:cNvSpPr/>
      </dsp:nvSpPr>
      <dsp:spPr>
        <a:xfrm rot="10800000">
          <a:off x="2143491" y="1009112"/>
          <a:ext cx="7708989" cy="807014"/>
        </a:xfrm>
        <a:prstGeom prst="homePlate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55871" tIns="144780" rIns="270256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THAM QUAN, DÃ NGOẠI</a:t>
          </a:r>
        </a:p>
      </dsp:txBody>
      <dsp:txXfrm rot="10800000">
        <a:off x="2345244" y="1009112"/>
        <a:ext cx="7507236" cy="807014"/>
      </dsp:txXfrm>
    </dsp:sp>
    <dsp:sp modelId="{9FFA4E6B-C113-43FF-8E95-BFA238E13176}">
      <dsp:nvSpPr>
        <dsp:cNvPr id="0" name=""/>
        <dsp:cNvSpPr/>
      </dsp:nvSpPr>
      <dsp:spPr>
        <a:xfrm>
          <a:off x="1739984" y="1009112"/>
          <a:ext cx="807014" cy="80701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0D24E5-D2DE-40DA-B183-4707970F3D1E}">
      <dsp:nvSpPr>
        <dsp:cNvPr id="0" name=""/>
        <dsp:cNvSpPr/>
      </dsp:nvSpPr>
      <dsp:spPr>
        <a:xfrm rot="10800000">
          <a:off x="2143491" y="2017880"/>
          <a:ext cx="7708989" cy="807014"/>
        </a:xfrm>
        <a:prstGeom prst="homePlat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871" tIns="144780" rIns="270256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LAO ĐỘNG CÔNG ÍCH</a:t>
          </a:r>
        </a:p>
      </dsp:txBody>
      <dsp:txXfrm rot="10800000">
        <a:off x="2345244" y="2017880"/>
        <a:ext cx="7507236" cy="807014"/>
      </dsp:txXfrm>
    </dsp:sp>
    <dsp:sp modelId="{CA02CE52-5254-4C28-AFFA-45850E1717AB}">
      <dsp:nvSpPr>
        <dsp:cNvPr id="0" name=""/>
        <dsp:cNvSpPr/>
      </dsp:nvSpPr>
      <dsp:spPr>
        <a:xfrm>
          <a:off x="1739984" y="2017880"/>
          <a:ext cx="807014" cy="80701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BA0291-8463-4178-AAF6-5AD5B019E6D7}">
      <dsp:nvSpPr>
        <dsp:cNvPr id="0" name=""/>
        <dsp:cNvSpPr/>
      </dsp:nvSpPr>
      <dsp:spPr>
        <a:xfrm>
          <a:off x="915" y="747087"/>
          <a:ext cx="1731250" cy="6925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1</a:t>
          </a:r>
        </a:p>
      </dsp:txBody>
      <dsp:txXfrm>
        <a:off x="915" y="747087"/>
        <a:ext cx="1731250" cy="692500"/>
      </dsp:txXfrm>
    </dsp:sp>
    <dsp:sp modelId="{E5C90ABC-D3C7-4015-A5D8-4CB5F7577797}">
      <dsp:nvSpPr>
        <dsp:cNvPr id="0" name=""/>
        <dsp:cNvSpPr/>
      </dsp:nvSpPr>
      <dsp:spPr>
        <a:xfrm>
          <a:off x="915" y="1439587"/>
          <a:ext cx="1731250" cy="390905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248920" bIns="280035" numCol="1" spcCol="1270" anchor="t" anchorCtr="0">
          <a:noAutofit/>
        </a:bodyPr>
        <a:lstStyle/>
        <a:p>
          <a:pPr marL="0" lvl="1" indent="0" algn="ctr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5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Mục</a:t>
          </a:r>
          <a:r>
            <a:rPr lang="en-US" sz="35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5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tiêu</a:t>
          </a:r>
          <a:r>
            <a:rPr lang="en-US" sz="35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5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của</a:t>
          </a:r>
          <a:r>
            <a:rPr lang="en-US" sz="35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5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hoạt</a:t>
          </a:r>
          <a:r>
            <a:rPr lang="en-US" sz="35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5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động</a:t>
          </a:r>
          <a:endParaRPr lang="en-US" sz="35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15" y="1439587"/>
        <a:ext cx="1731250" cy="3909051"/>
      </dsp:txXfrm>
    </dsp:sp>
    <dsp:sp modelId="{B3330904-4F02-4A72-BB3E-0712F08802EA}">
      <dsp:nvSpPr>
        <dsp:cNvPr id="0" name=""/>
        <dsp:cNvSpPr/>
      </dsp:nvSpPr>
      <dsp:spPr>
        <a:xfrm>
          <a:off x="1974540" y="747087"/>
          <a:ext cx="1731250" cy="692500"/>
        </a:xfrm>
        <a:prstGeom prst="rect">
          <a:avLst/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accent5">
              <a:hueOff val="-1470669"/>
              <a:satOff val="-2046"/>
              <a:lumOff val="-7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2</a:t>
          </a:r>
        </a:p>
      </dsp:txBody>
      <dsp:txXfrm>
        <a:off x="1974540" y="747087"/>
        <a:ext cx="1731250" cy="692500"/>
      </dsp:txXfrm>
    </dsp:sp>
    <dsp:sp modelId="{623E4E4E-5564-4664-AFC7-6E6E702A9CC0}">
      <dsp:nvSpPr>
        <dsp:cNvPr id="0" name=""/>
        <dsp:cNvSpPr/>
      </dsp:nvSpPr>
      <dsp:spPr>
        <a:xfrm>
          <a:off x="1974540" y="1439587"/>
          <a:ext cx="1731250" cy="3909051"/>
        </a:xfrm>
        <a:prstGeom prst="rect">
          <a:avLst/>
        </a:prstGeom>
        <a:solidFill>
          <a:schemeClr val="accent5">
            <a:tint val="40000"/>
            <a:alpha val="90000"/>
            <a:hueOff val="-1478351"/>
            <a:satOff val="-2563"/>
            <a:lumOff val="-25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478351"/>
              <a:satOff val="-2563"/>
              <a:lumOff val="-2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248920" bIns="280035" numCol="1" spcCol="1270" anchor="t" anchorCtr="0">
          <a:noAutofit/>
        </a:bodyPr>
        <a:lstStyle/>
        <a:p>
          <a:pPr marL="0" lvl="1" indent="0" algn="ctr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500" b="1" kern="1200" dirty="0" err="1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Đặc</a:t>
          </a:r>
          <a:r>
            <a:rPr lang="en-US" sz="3500" b="1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3500" b="1" kern="1200" dirty="0" err="1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điểm</a:t>
          </a:r>
          <a:r>
            <a:rPr lang="en-US" sz="3500" b="1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3500" b="1" kern="1200" dirty="0" err="1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mạch</a:t>
          </a:r>
          <a:r>
            <a:rPr lang="en-US" sz="3500" b="1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3500" b="1" kern="1200" dirty="0" err="1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nội</a:t>
          </a:r>
          <a:r>
            <a:rPr lang="en-US" sz="3500" b="1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dung</a:t>
          </a:r>
        </a:p>
      </dsp:txBody>
      <dsp:txXfrm>
        <a:off x="1974540" y="1439587"/>
        <a:ext cx="1731250" cy="3909051"/>
      </dsp:txXfrm>
    </dsp:sp>
    <dsp:sp modelId="{9250300C-F29F-4DCA-98F4-AA00002251B4}">
      <dsp:nvSpPr>
        <dsp:cNvPr id="0" name=""/>
        <dsp:cNvSpPr/>
      </dsp:nvSpPr>
      <dsp:spPr>
        <a:xfrm>
          <a:off x="3950226" y="747087"/>
          <a:ext cx="1846914" cy="692500"/>
        </a:xfrm>
        <a:prstGeom prst="rect">
          <a:avLst/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accent5">
              <a:hueOff val="-2941338"/>
              <a:satOff val="-4091"/>
              <a:lumOff val="-15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3</a:t>
          </a:r>
        </a:p>
      </dsp:txBody>
      <dsp:txXfrm>
        <a:off x="3950226" y="747087"/>
        <a:ext cx="1846914" cy="692500"/>
      </dsp:txXfrm>
    </dsp:sp>
    <dsp:sp modelId="{7F003A38-0C62-44DB-B60D-2E16D8526536}">
      <dsp:nvSpPr>
        <dsp:cNvPr id="0" name=""/>
        <dsp:cNvSpPr/>
      </dsp:nvSpPr>
      <dsp:spPr>
        <a:xfrm>
          <a:off x="3948165" y="1439587"/>
          <a:ext cx="1851035" cy="3909051"/>
        </a:xfrm>
        <a:prstGeom prst="rect">
          <a:avLst/>
        </a:prstGeom>
        <a:solidFill>
          <a:schemeClr val="accent5">
            <a:tint val="40000"/>
            <a:alpha val="90000"/>
            <a:hueOff val="-2956702"/>
            <a:satOff val="-5126"/>
            <a:lumOff val="-51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956702"/>
              <a:satOff val="-5126"/>
              <a:lumOff val="-51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0" lvl="1" indent="0" algn="ctr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400" b="1" kern="1200" spc="-50" baseline="0" dirty="0" err="1">
              <a:solidFill>
                <a:srgbClr val="0000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Đặc</a:t>
          </a:r>
          <a:r>
            <a:rPr lang="en-US" sz="3400" b="1" kern="1200" spc="-50" baseline="0" dirty="0">
              <a:solidFill>
                <a:srgbClr val="0000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3400" b="1" kern="1200" spc="-50" baseline="0" dirty="0" err="1">
              <a:solidFill>
                <a:srgbClr val="0000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điểm</a:t>
          </a:r>
          <a:r>
            <a:rPr lang="en-US" sz="3400" b="1" kern="1200" spc="-50" baseline="0" dirty="0">
              <a:solidFill>
                <a:srgbClr val="0000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3400" b="1" kern="1200" spc="-50" baseline="0" dirty="0" err="1">
              <a:solidFill>
                <a:srgbClr val="0000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hình</a:t>
          </a:r>
          <a:r>
            <a:rPr lang="en-US" sz="3400" b="1" kern="1200" spc="-50" baseline="0" dirty="0">
              <a:solidFill>
                <a:srgbClr val="0000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3400" b="1" kern="1200" spc="-50" baseline="0" dirty="0" err="1">
              <a:solidFill>
                <a:srgbClr val="0000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thức</a:t>
          </a:r>
          <a:r>
            <a:rPr lang="en-US" sz="3400" b="1" kern="1200" spc="-50" baseline="0" dirty="0">
              <a:solidFill>
                <a:srgbClr val="0000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3400" b="1" kern="1200" spc="-50" baseline="0" dirty="0" err="1">
              <a:solidFill>
                <a:srgbClr val="0000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và</a:t>
          </a:r>
          <a:r>
            <a:rPr lang="en-US" sz="3400" b="1" kern="1200" spc="-50" baseline="0" dirty="0">
              <a:solidFill>
                <a:srgbClr val="0000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3400" b="1" kern="1200" spc="-50" baseline="0" dirty="0" err="1">
              <a:solidFill>
                <a:srgbClr val="0000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phương</a:t>
          </a:r>
          <a:r>
            <a:rPr lang="en-US" sz="3400" b="1" kern="1200" spc="-50" baseline="0" dirty="0">
              <a:solidFill>
                <a:srgbClr val="0000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3400" b="1" kern="1200" spc="-50" baseline="0" dirty="0" err="1">
              <a:solidFill>
                <a:srgbClr val="0000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pháp</a:t>
          </a:r>
          <a:r>
            <a:rPr lang="en-US" sz="3400" b="1" kern="1200" spc="-50" baseline="0" dirty="0">
              <a:solidFill>
                <a:srgbClr val="0000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3400" b="1" kern="1200" spc="-50" baseline="0" dirty="0" err="1">
              <a:solidFill>
                <a:srgbClr val="0000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tổ</a:t>
          </a:r>
          <a:r>
            <a:rPr lang="en-US" sz="3400" b="1" kern="1200" spc="-50" baseline="0" dirty="0">
              <a:solidFill>
                <a:srgbClr val="0000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3400" b="1" kern="1200" spc="-50" baseline="0" dirty="0" err="1">
              <a:solidFill>
                <a:srgbClr val="0000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chức</a:t>
          </a:r>
          <a:endParaRPr lang="en-US" sz="3400" b="1" kern="1200" spc="-50" baseline="0" dirty="0">
            <a:solidFill>
              <a:srgbClr val="0000FF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3948165" y="1439587"/>
        <a:ext cx="1851035" cy="3909051"/>
      </dsp:txXfrm>
    </dsp:sp>
    <dsp:sp modelId="{1C817BA5-FC9F-4AFD-8178-DC35CAE66E78}">
      <dsp:nvSpPr>
        <dsp:cNvPr id="0" name=""/>
        <dsp:cNvSpPr/>
      </dsp:nvSpPr>
      <dsp:spPr>
        <a:xfrm>
          <a:off x="6041576" y="747087"/>
          <a:ext cx="1731250" cy="692500"/>
        </a:xfrm>
        <a:prstGeom prst="rect">
          <a:avLst/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accent5">
              <a:hueOff val="-4412007"/>
              <a:satOff val="-6137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4</a:t>
          </a:r>
        </a:p>
      </dsp:txBody>
      <dsp:txXfrm>
        <a:off x="6041576" y="747087"/>
        <a:ext cx="1731250" cy="692500"/>
      </dsp:txXfrm>
    </dsp:sp>
    <dsp:sp modelId="{5A23D364-7986-435C-885C-1C5BD145211F}">
      <dsp:nvSpPr>
        <dsp:cNvPr id="0" name=""/>
        <dsp:cNvSpPr/>
      </dsp:nvSpPr>
      <dsp:spPr>
        <a:xfrm>
          <a:off x="6041576" y="1439587"/>
          <a:ext cx="1731250" cy="3909051"/>
        </a:xfrm>
        <a:prstGeom prst="rect">
          <a:avLst/>
        </a:prstGeom>
        <a:solidFill>
          <a:schemeClr val="accent5">
            <a:tint val="40000"/>
            <a:alpha val="90000"/>
            <a:hueOff val="-4435053"/>
            <a:satOff val="-7690"/>
            <a:lumOff val="-773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435053"/>
              <a:satOff val="-7690"/>
              <a:lumOff val="-7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248920" bIns="280035" numCol="1" spcCol="1270" anchor="t" anchorCtr="0">
          <a:noAutofit/>
        </a:bodyPr>
        <a:lstStyle/>
        <a:p>
          <a:pPr marL="0" lvl="1" indent="0" algn="ctr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500" b="1" kern="1200" spc="-50" baseline="0" dirty="0" err="1">
              <a:solidFill>
                <a:srgbClr val="3C3C3C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Đặc</a:t>
          </a:r>
          <a:r>
            <a:rPr lang="en-US" sz="3500" b="1" kern="1200" spc="-50" baseline="0" dirty="0">
              <a:solidFill>
                <a:srgbClr val="3C3C3C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3500" b="1" kern="1200" spc="-50" baseline="0" dirty="0" err="1">
              <a:solidFill>
                <a:srgbClr val="3C3C3C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điểm</a:t>
          </a:r>
          <a:r>
            <a:rPr lang="en-US" sz="3500" b="1" kern="1200" spc="-50" baseline="0" dirty="0">
              <a:solidFill>
                <a:srgbClr val="3C3C3C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, </a:t>
          </a:r>
          <a:r>
            <a:rPr lang="en-US" sz="3500" b="1" kern="1200" spc="-50" baseline="0" dirty="0" err="1">
              <a:solidFill>
                <a:srgbClr val="3C3C3C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khả</a:t>
          </a:r>
          <a:r>
            <a:rPr lang="en-US" sz="3500" b="1" kern="1200" spc="-50" baseline="0" dirty="0">
              <a:solidFill>
                <a:srgbClr val="3C3C3C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3500" b="1" kern="1200" spc="-50" baseline="0" dirty="0" err="1">
              <a:solidFill>
                <a:srgbClr val="3C3C3C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năng</a:t>
          </a:r>
          <a:r>
            <a:rPr lang="en-US" sz="3500" b="1" kern="1200" spc="-50" baseline="0" dirty="0">
              <a:solidFill>
                <a:srgbClr val="3C3C3C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3500" b="1" kern="1200" spc="-50" baseline="0" dirty="0" err="1">
              <a:solidFill>
                <a:srgbClr val="3C3C3C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của</a:t>
          </a:r>
          <a:r>
            <a:rPr lang="en-US" sz="3500" b="1" kern="1200" spc="-50" baseline="0" dirty="0">
              <a:solidFill>
                <a:srgbClr val="3C3C3C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3500" b="1" kern="1200" spc="-50" baseline="0" dirty="0" err="1">
              <a:solidFill>
                <a:srgbClr val="3C3C3C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học</a:t>
          </a:r>
          <a:r>
            <a:rPr lang="en-US" sz="3500" b="1" kern="1200" spc="-50" baseline="0" dirty="0">
              <a:solidFill>
                <a:srgbClr val="3C3C3C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3500" b="1" kern="1200" spc="-50" baseline="0" dirty="0" err="1">
              <a:solidFill>
                <a:srgbClr val="3C3C3C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sinh</a:t>
          </a:r>
          <a:endParaRPr lang="en-US" sz="3500" b="1" kern="1200" spc="-50" baseline="0" dirty="0">
            <a:solidFill>
              <a:srgbClr val="3C3C3C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6041576" y="1439587"/>
        <a:ext cx="1731250" cy="3909051"/>
      </dsp:txXfrm>
    </dsp:sp>
    <dsp:sp modelId="{AF579768-D711-4A35-B1AC-13125F7DAA7A}">
      <dsp:nvSpPr>
        <dsp:cNvPr id="0" name=""/>
        <dsp:cNvSpPr/>
      </dsp:nvSpPr>
      <dsp:spPr>
        <a:xfrm>
          <a:off x="8015201" y="747087"/>
          <a:ext cx="1731250" cy="692500"/>
        </a:xfrm>
        <a:prstGeom prst="rect">
          <a:avLst/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accent5">
              <a:hueOff val="-5882676"/>
              <a:satOff val="-8182"/>
              <a:lumOff val="-31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5</a:t>
          </a:r>
        </a:p>
      </dsp:txBody>
      <dsp:txXfrm>
        <a:off x="8015201" y="747087"/>
        <a:ext cx="1731250" cy="692500"/>
      </dsp:txXfrm>
    </dsp:sp>
    <dsp:sp modelId="{F156B0F1-7355-4937-8984-A37BF1F28A78}">
      <dsp:nvSpPr>
        <dsp:cNvPr id="0" name=""/>
        <dsp:cNvSpPr/>
      </dsp:nvSpPr>
      <dsp:spPr>
        <a:xfrm>
          <a:off x="8015201" y="1439587"/>
          <a:ext cx="1731250" cy="3909051"/>
        </a:xfrm>
        <a:prstGeom prst="rect">
          <a:avLst/>
        </a:prstGeom>
        <a:solidFill>
          <a:schemeClr val="accent5">
            <a:tint val="40000"/>
            <a:alpha val="90000"/>
            <a:hueOff val="-5913404"/>
            <a:satOff val="-10253"/>
            <a:lumOff val="-103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913404"/>
              <a:satOff val="-10253"/>
              <a:lumOff val="-10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248920" bIns="280035" numCol="1" spcCol="1270" anchor="t" anchorCtr="0">
          <a:noAutofit/>
        </a:bodyPr>
        <a:lstStyle/>
        <a:p>
          <a:pPr marL="0" lvl="1" indent="0" algn="ctr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500" b="1" kern="1200" spc="0" baseline="0" dirty="0" err="1">
              <a:solidFill>
                <a:srgbClr val="0000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Năng</a:t>
          </a:r>
          <a:r>
            <a:rPr lang="en-US" sz="3500" b="1" kern="1200" spc="0" baseline="0" dirty="0">
              <a:solidFill>
                <a:srgbClr val="0000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3500" b="1" kern="1200" spc="0" baseline="0" dirty="0" err="1">
              <a:solidFill>
                <a:srgbClr val="0000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lực</a:t>
          </a:r>
          <a:r>
            <a:rPr lang="en-US" sz="3500" b="1" kern="1200" spc="0" baseline="0" dirty="0">
              <a:solidFill>
                <a:srgbClr val="0000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3500" b="1" kern="1200" spc="0" baseline="0" dirty="0" err="1">
              <a:solidFill>
                <a:srgbClr val="0000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của</a:t>
          </a:r>
          <a:r>
            <a:rPr lang="en-US" sz="3500" b="1" kern="1200" spc="0" baseline="0" dirty="0">
              <a:solidFill>
                <a:srgbClr val="0000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3500" b="1" kern="1200" spc="0" baseline="0" dirty="0" err="1">
              <a:solidFill>
                <a:srgbClr val="0000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giáo</a:t>
          </a:r>
          <a:r>
            <a:rPr lang="en-US" sz="3500" b="1" kern="1200" spc="0" baseline="0" dirty="0">
              <a:solidFill>
                <a:srgbClr val="0000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3500" b="1" kern="1200" spc="0" baseline="0" dirty="0" err="1">
              <a:solidFill>
                <a:srgbClr val="0000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viên</a:t>
          </a:r>
          <a:endParaRPr lang="en-US" sz="3500" b="1" kern="1200" spc="0" baseline="0" dirty="0">
            <a:solidFill>
              <a:srgbClr val="0000FF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8015201" y="1439587"/>
        <a:ext cx="1731250" cy="3909051"/>
      </dsp:txXfrm>
    </dsp:sp>
    <dsp:sp modelId="{F060FE9B-2CB2-4087-943B-0BA80F736CB1}">
      <dsp:nvSpPr>
        <dsp:cNvPr id="0" name=""/>
        <dsp:cNvSpPr/>
      </dsp:nvSpPr>
      <dsp:spPr>
        <a:xfrm>
          <a:off x="9988826" y="747087"/>
          <a:ext cx="1731250" cy="692500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6</a:t>
          </a:r>
        </a:p>
      </dsp:txBody>
      <dsp:txXfrm>
        <a:off x="9988826" y="747087"/>
        <a:ext cx="1731250" cy="692500"/>
      </dsp:txXfrm>
    </dsp:sp>
    <dsp:sp modelId="{F5B74A88-E161-4C04-86A1-0C46645C7930}">
      <dsp:nvSpPr>
        <dsp:cNvPr id="0" name=""/>
        <dsp:cNvSpPr/>
      </dsp:nvSpPr>
      <dsp:spPr>
        <a:xfrm>
          <a:off x="9988826" y="1439587"/>
          <a:ext cx="1731250" cy="3909051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0" lvl="1" indent="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100" b="1" kern="1200" dirty="0" err="1">
              <a:latin typeface="Calibri" pitchFamily="34" charset="0"/>
              <a:cs typeface="Calibri" pitchFamily="34" charset="0"/>
            </a:rPr>
            <a:t>Điều</a:t>
          </a:r>
          <a:r>
            <a:rPr lang="en-US" sz="3100" b="1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3100" b="1" kern="1200" dirty="0" err="1">
              <a:latin typeface="Calibri" pitchFamily="34" charset="0"/>
              <a:cs typeface="Calibri" pitchFamily="34" charset="0"/>
            </a:rPr>
            <a:t>kiện</a:t>
          </a:r>
          <a:r>
            <a:rPr lang="en-US" sz="3100" b="1" kern="1200" dirty="0">
              <a:latin typeface="Calibri" pitchFamily="34" charset="0"/>
              <a:cs typeface="Calibri" pitchFamily="34" charset="0"/>
            </a:rPr>
            <a:t>, </a:t>
          </a:r>
          <a:r>
            <a:rPr lang="en-US" sz="3100" b="1" kern="1200" dirty="0" err="1">
              <a:latin typeface="Calibri" pitchFamily="34" charset="0"/>
              <a:cs typeface="Calibri" pitchFamily="34" charset="0"/>
            </a:rPr>
            <a:t>phương</a:t>
          </a:r>
          <a:r>
            <a:rPr lang="en-US" sz="3100" b="1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3100" b="1" kern="1200" dirty="0" err="1">
              <a:latin typeface="Calibri" pitchFamily="34" charset="0"/>
              <a:cs typeface="Calibri" pitchFamily="34" charset="0"/>
            </a:rPr>
            <a:t>tiện</a:t>
          </a:r>
          <a:r>
            <a:rPr lang="en-US" sz="3100" b="1" kern="1200" dirty="0">
              <a:latin typeface="Calibri" pitchFamily="34" charset="0"/>
              <a:cs typeface="Calibri" pitchFamily="34" charset="0"/>
            </a:rPr>
            <a:t> GD, CSVC, </a:t>
          </a:r>
          <a:r>
            <a:rPr lang="en-US" sz="3100" b="1" kern="1200" dirty="0" err="1">
              <a:latin typeface="Calibri" pitchFamily="34" charset="0"/>
              <a:cs typeface="Calibri" pitchFamily="34" charset="0"/>
            </a:rPr>
            <a:t>Lực</a:t>
          </a:r>
          <a:r>
            <a:rPr lang="en-US" sz="3100" b="1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3100" b="1" kern="1200" dirty="0" err="1">
              <a:latin typeface="Calibri" pitchFamily="34" charset="0"/>
              <a:cs typeface="Calibri" pitchFamily="34" charset="0"/>
            </a:rPr>
            <a:t>lượng</a:t>
          </a:r>
          <a:r>
            <a:rPr lang="en-US" sz="3100" b="1" kern="1200" dirty="0">
              <a:latin typeface="Calibri" pitchFamily="34" charset="0"/>
              <a:cs typeface="Calibri" pitchFamily="34" charset="0"/>
            </a:rPr>
            <a:t> GD…</a:t>
          </a:r>
        </a:p>
      </dsp:txBody>
      <dsp:txXfrm>
        <a:off x="9988826" y="1439587"/>
        <a:ext cx="1731250" cy="39090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92CCE-3326-4681-A864-C43BCA5C6253}">
      <dsp:nvSpPr>
        <dsp:cNvPr id="0" name=""/>
        <dsp:cNvSpPr/>
      </dsp:nvSpPr>
      <dsp:spPr>
        <a:xfrm>
          <a:off x="1407" y="986660"/>
          <a:ext cx="2320523" cy="44365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0" lvl="1" indent="0" algn="ctr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33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Xác</a:t>
          </a:r>
          <a:r>
            <a:rPr lang="es-ES" sz="33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33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định</a:t>
          </a:r>
          <a:r>
            <a:rPr lang="es-ES" sz="33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3300" b="1" kern="1200" dirty="0" err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chủ</a:t>
          </a:r>
          <a:r>
            <a:rPr lang="es-ES" sz="3300" b="1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3300" b="1" kern="1200" dirty="0" err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đề</a:t>
          </a:r>
          <a:r>
            <a:rPr lang="es-ES" sz="3300" b="1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33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và</a:t>
          </a:r>
          <a:r>
            <a:rPr lang="es-ES" sz="33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33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mục</a:t>
          </a:r>
          <a:r>
            <a:rPr lang="es-ES" sz="33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33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tiêu</a:t>
          </a:r>
          <a:r>
            <a:rPr lang="es-ES" sz="33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33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của</a:t>
          </a:r>
          <a:r>
            <a:rPr lang="es-ES" sz="33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33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chủ</a:t>
          </a:r>
          <a:r>
            <a:rPr lang="es-ES" sz="33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33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đề</a:t>
          </a:r>
          <a:endParaRPr lang="en-US" sz="33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9373" y="1054626"/>
        <a:ext cx="2184591" cy="3349925"/>
      </dsp:txXfrm>
    </dsp:sp>
    <dsp:sp modelId="{DE272000-82D7-4627-A78F-962351E0982D}">
      <dsp:nvSpPr>
        <dsp:cNvPr id="0" name=""/>
        <dsp:cNvSpPr/>
      </dsp:nvSpPr>
      <dsp:spPr>
        <a:xfrm>
          <a:off x="1322056" y="2754318"/>
          <a:ext cx="2497477" cy="2497477"/>
        </a:xfrm>
        <a:prstGeom prst="leftCircularArrow">
          <a:avLst>
            <a:gd name="adj1" fmla="val 2909"/>
            <a:gd name="adj2" fmla="val 355913"/>
            <a:gd name="adj3" fmla="val 2161100"/>
            <a:gd name="adj4" fmla="val 9054166"/>
            <a:gd name="adj5" fmla="val 339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7BA8D5-0716-4DB1-A3F2-7BED52D4B45A}">
      <dsp:nvSpPr>
        <dsp:cNvPr id="0" name=""/>
        <dsp:cNvSpPr/>
      </dsp:nvSpPr>
      <dsp:spPr>
        <a:xfrm>
          <a:off x="517079" y="3751775"/>
          <a:ext cx="2062687" cy="8202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775" tIns="69850" rIns="104775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1</a:t>
          </a:r>
        </a:p>
      </dsp:txBody>
      <dsp:txXfrm>
        <a:off x="541104" y="3775800"/>
        <a:ext cx="2014637" cy="772212"/>
      </dsp:txXfrm>
    </dsp:sp>
    <dsp:sp modelId="{5FDE4E93-C9FF-4A02-923D-44BFE6D328F3}">
      <dsp:nvSpPr>
        <dsp:cNvPr id="0" name=""/>
        <dsp:cNvSpPr/>
      </dsp:nvSpPr>
      <dsp:spPr>
        <a:xfrm>
          <a:off x="2925711" y="1018364"/>
          <a:ext cx="2320523" cy="4373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0" lvl="1" indent="0" algn="ctr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3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1" indent="0" algn="ctr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3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1" indent="0" algn="ctr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0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Lựa</a:t>
          </a:r>
          <a:r>
            <a:rPr lang="en-US" sz="30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0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chọn</a:t>
          </a:r>
          <a:r>
            <a:rPr lang="en-US" sz="30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0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và</a:t>
          </a:r>
          <a:r>
            <a:rPr lang="en-US" sz="30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0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xây</a:t>
          </a:r>
          <a:r>
            <a:rPr lang="en-US" sz="30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0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dựng</a:t>
          </a:r>
          <a:r>
            <a:rPr lang="en-US" sz="30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0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nội</a:t>
          </a:r>
          <a:r>
            <a:rPr lang="en-US" sz="3000" b="1" kern="1200" dirty="0">
              <a:latin typeface="Calibri" panose="020F0502020204030204" pitchFamily="34" charset="0"/>
              <a:cs typeface="Calibri" panose="020F0502020204030204" pitchFamily="34" charset="0"/>
            </a:rPr>
            <a:t> dung </a:t>
          </a:r>
          <a:r>
            <a:rPr lang="en-US" sz="30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hoạt</a:t>
          </a:r>
          <a:r>
            <a:rPr lang="en-US" sz="30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0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động</a:t>
          </a:r>
          <a:r>
            <a:rPr lang="en-US" sz="30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0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của</a:t>
          </a:r>
          <a:r>
            <a:rPr lang="en-US" sz="30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0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chủ</a:t>
          </a:r>
          <a:r>
            <a:rPr lang="en-US" sz="30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0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đề</a:t>
          </a:r>
          <a:endParaRPr lang="en-US" sz="30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993677" y="2023431"/>
        <a:ext cx="2184591" cy="3300104"/>
      </dsp:txXfrm>
    </dsp:sp>
    <dsp:sp modelId="{45F67173-A86D-40F7-A440-B987BC71700B}">
      <dsp:nvSpPr>
        <dsp:cNvPr id="0" name=""/>
        <dsp:cNvSpPr/>
      </dsp:nvSpPr>
      <dsp:spPr>
        <a:xfrm>
          <a:off x="4226899" y="1083262"/>
          <a:ext cx="2793974" cy="2793974"/>
        </a:xfrm>
        <a:prstGeom prst="circularArrow">
          <a:avLst>
            <a:gd name="adj1" fmla="val 2600"/>
            <a:gd name="adj2" fmla="val 315858"/>
            <a:gd name="adj3" fmla="val 19482979"/>
            <a:gd name="adj4" fmla="val 12549859"/>
            <a:gd name="adj5" fmla="val 3034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406BA1-798F-43A5-9BCD-AD438E3F5A4B}">
      <dsp:nvSpPr>
        <dsp:cNvPr id="0" name=""/>
        <dsp:cNvSpPr/>
      </dsp:nvSpPr>
      <dsp:spPr>
        <a:xfrm>
          <a:off x="3441382" y="1837829"/>
          <a:ext cx="2062687" cy="820262"/>
        </a:xfrm>
        <a:prstGeom prst="roundRect">
          <a:avLst>
            <a:gd name="adj" fmla="val 1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775" tIns="69850" rIns="104775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2</a:t>
          </a:r>
        </a:p>
      </dsp:txBody>
      <dsp:txXfrm>
        <a:off x="3465407" y="1861854"/>
        <a:ext cx="2014637" cy="772212"/>
      </dsp:txXfrm>
    </dsp:sp>
    <dsp:sp modelId="{8F436B93-EB1F-48A9-9AE9-3A5C7B68FFBE}">
      <dsp:nvSpPr>
        <dsp:cNvPr id="0" name=""/>
        <dsp:cNvSpPr/>
      </dsp:nvSpPr>
      <dsp:spPr>
        <a:xfrm>
          <a:off x="5850014" y="1050452"/>
          <a:ext cx="2320523" cy="43089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0" lvl="1" indent="0" algn="ctr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0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Xác</a:t>
          </a:r>
          <a:r>
            <a:rPr lang="en-US" sz="30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0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định</a:t>
          </a:r>
          <a:r>
            <a:rPr lang="en-US" sz="30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0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hình</a:t>
          </a:r>
          <a:r>
            <a:rPr lang="en-US" sz="30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0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thức</a:t>
          </a:r>
          <a:r>
            <a:rPr lang="en-US" sz="3000" b="1" kern="1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30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phương</a:t>
          </a:r>
          <a:r>
            <a:rPr lang="en-US" sz="30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0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pháp</a:t>
          </a:r>
          <a:r>
            <a:rPr lang="en-US" sz="30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0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tổ</a:t>
          </a:r>
          <a:r>
            <a:rPr lang="en-US" sz="30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0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chức</a:t>
          </a:r>
          <a:r>
            <a:rPr lang="en-US" sz="30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0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hoạt</a:t>
          </a:r>
          <a:r>
            <a:rPr lang="en-US" sz="30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0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động</a:t>
          </a:r>
          <a:endParaRPr lang="en-US" sz="30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917980" y="1118418"/>
        <a:ext cx="2184591" cy="3249681"/>
      </dsp:txXfrm>
    </dsp:sp>
    <dsp:sp modelId="{EF3974E0-4C08-4D2E-BEAA-4FD1818D166E}">
      <dsp:nvSpPr>
        <dsp:cNvPr id="0" name=""/>
        <dsp:cNvSpPr/>
      </dsp:nvSpPr>
      <dsp:spPr>
        <a:xfrm>
          <a:off x="7170540" y="2754099"/>
          <a:ext cx="2497473" cy="2497473"/>
        </a:xfrm>
        <a:prstGeom prst="leftCircularArrow">
          <a:avLst>
            <a:gd name="adj1" fmla="val 2909"/>
            <a:gd name="adj2" fmla="val 355913"/>
            <a:gd name="adj3" fmla="val 2160354"/>
            <a:gd name="adj4" fmla="val 9053419"/>
            <a:gd name="adj5" fmla="val 3394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DB8F7-2A05-4D4E-A531-586A7EEA44B2}">
      <dsp:nvSpPr>
        <dsp:cNvPr id="0" name=""/>
        <dsp:cNvSpPr/>
      </dsp:nvSpPr>
      <dsp:spPr>
        <a:xfrm>
          <a:off x="6365686" y="3751775"/>
          <a:ext cx="2062687" cy="820262"/>
        </a:xfrm>
        <a:prstGeom prst="roundRect">
          <a:avLst>
            <a:gd name="adj" fmla="val 1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775" tIns="69850" rIns="104775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3</a:t>
          </a:r>
        </a:p>
      </dsp:txBody>
      <dsp:txXfrm>
        <a:off x="6389711" y="3775800"/>
        <a:ext cx="2014637" cy="772212"/>
      </dsp:txXfrm>
    </dsp:sp>
    <dsp:sp modelId="{B18EBF16-D2D0-4012-95AE-D7B1042BEC9D}">
      <dsp:nvSpPr>
        <dsp:cNvPr id="0" name=""/>
        <dsp:cNvSpPr/>
      </dsp:nvSpPr>
      <dsp:spPr>
        <a:xfrm>
          <a:off x="8774318" y="1049303"/>
          <a:ext cx="2320523" cy="4311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0" lvl="1" indent="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1" indent="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1" indent="0" algn="ctr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3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Thiết</a:t>
          </a:r>
          <a:r>
            <a:rPr lang="en-US" sz="33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3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kế</a:t>
          </a:r>
          <a:r>
            <a:rPr lang="en-US" sz="33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3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tiến</a:t>
          </a:r>
          <a:r>
            <a:rPr lang="en-US" sz="33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3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trình</a:t>
          </a:r>
          <a:r>
            <a:rPr lang="en-US" sz="33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3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tổ</a:t>
          </a:r>
          <a:r>
            <a:rPr lang="en-US" sz="33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3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chức</a:t>
          </a:r>
          <a:r>
            <a:rPr lang="en-US" sz="33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3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hoạt</a:t>
          </a:r>
          <a:r>
            <a:rPr lang="en-US" sz="33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3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động</a:t>
          </a:r>
          <a:endParaRPr lang="en-US" sz="33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842284" y="2041111"/>
        <a:ext cx="2184591" cy="3251486"/>
      </dsp:txXfrm>
    </dsp:sp>
    <dsp:sp modelId="{65E2CDBA-7A3C-4ECB-9CDE-333EFCE08108}">
      <dsp:nvSpPr>
        <dsp:cNvPr id="0" name=""/>
        <dsp:cNvSpPr/>
      </dsp:nvSpPr>
      <dsp:spPr>
        <a:xfrm>
          <a:off x="9289990" y="1837829"/>
          <a:ext cx="2062687" cy="820262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775" tIns="69850" rIns="104775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4</a:t>
          </a:r>
        </a:p>
      </dsp:txBody>
      <dsp:txXfrm>
        <a:off x="9314015" y="1861854"/>
        <a:ext cx="2014637" cy="7722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C0D857-7678-439A-8095-FDB7E43DB532}">
      <dsp:nvSpPr>
        <dsp:cNvPr id="0" name=""/>
        <dsp:cNvSpPr/>
      </dsp:nvSpPr>
      <dsp:spPr>
        <a:xfrm>
          <a:off x="34731" y="1255209"/>
          <a:ext cx="836780" cy="83678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9864B6-AD3E-477D-9D3D-52DA5E9FB138}">
      <dsp:nvSpPr>
        <dsp:cNvPr id="0" name=""/>
        <dsp:cNvSpPr/>
      </dsp:nvSpPr>
      <dsp:spPr>
        <a:xfrm>
          <a:off x="0" y="426399"/>
          <a:ext cx="1175668" cy="3498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Xác</a:t>
          </a: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định</a:t>
          </a: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mục</a:t>
          </a: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tiêu</a:t>
          </a: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giáo</a:t>
          </a: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dục</a:t>
          </a:r>
          <a:endParaRPr lang="en-US" sz="2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4434" y="460833"/>
        <a:ext cx="1106800" cy="3429671"/>
      </dsp:txXfrm>
    </dsp:sp>
    <dsp:sp modelId="{78FDE2E6-5E00-46D0-91C7-DD90F08179D3}">
      <dsp:nvSpPr>
        <dsp:cNvPr id="0" name=""/>
        <dsp:cNvSpPr/>
      </dsp:nvSpPr>
      <dsp:spPr>
        <a:xfrm>
          <a:off x="1147877" y="1591786"/>
          <a:ext cx="334209" cy="274335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147877" y="1646653"/>
        <a:ext cx="251909" cy="164601"/>
      </dsp:txXfrm>
    </dsp:sp>
    <dsp:sp modelId="{11E6CDBB-3D05-4C4C-ABF3-7395116C6E19}">
      <dsp:nvSpPr>
        <dsp:cNvPr id="0" name=""/>
        <dsp:cNvSpPr/>
      </dsp:nvSpPr>
      <dsp:spPr>
        <a:xfrm>
          <a:off x="1553320" y="1255209"/>
          <a:ext cx="836780" cy="83678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C2CF94-77F9-441A-889E-4BFD48185BC6}">
      <dsp:nvSpPr>
        <dsp:cNvPr id="0" name=""/>
        <dsp:cNvSpPr/>
      </dsp:nvSpPr>
      <dsp:spPr>
        <a:xfrm>
          <a:off x="1501478" y="359419"/>
          <a:ext cx="1212905" cy="3551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Lập</a:t>
          </a: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kế</a:t>
          </a: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hoạch</a:t>
          </a: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đánh</a:t>
          </a: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giá</a:t>
          </a:r>
          <a:endParaRPr lang="en-US" sz="2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37003" y="394944"/>
        <a:ext cx="1141855" cy="3480700"/>
      </dsp:txXfrm>
    </dsp:sp>
    <dsp:sp modelId="{9A8C3C5F-2D14-4317-8C77-1040D1D4345D}">
      <dsp:nvSpPr>
        <dsp:cNvPr id="0" name=""/>
        <dsp:cNvSpPr/>
      </dsp:nvSpPr>
      <dsp:spPr>
        <a:xfrm>
          <a:off x="2673939" y="1663647"/>
          <a:ext cx="340793" cy="26976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673939" y="1717600"/>
        <a:ext cx="259863" cy="161861"/>
      </dsp:txXfrm>
    </dsp:sp>
    <dsp:sp modelId="{AEB95126-0557-4FBF-A40A-950FEA79C223}">
      <dsp:nvSpPr>
        <dsp:cNvPr id="0" name=""/>
        <dsp:cNvSpPr/>
      </dsp:nvSpPr>
      <dsp:spPr>
        <a:xfrm>
          <a:off x="3280949" y="1255209"/>
          <a:ext cx="836780" cy="83678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FE844C-817A-487B-9E20-C62F70412C3D}">
      <dsp:nvSpPr>
        <dsp:cNvPr id="0" name=""/>
        <dsp:cNvSpPr/>
      </dsp:nvSpPr>
      <dsp:spPr>
        <a:xfrm>
          <a:off x="3038684" y="386489"/>
          <a:ext cx="1593749" cy="35783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Lựa</a:t>
          </a: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chọn</a:t>
          </a: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phương</a:t>
          </a: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pháp</a:t>
          </a: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công</a:t>
          </a: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cụ</a:t>
          </a: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và</a:t>
          </a: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thiết</a:t>
          </a: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kế</a:t>
          </a:r>
          <a:endParaRPr lang="en-US" sz="2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85363" y="433168"/>
        <a:ext cx="1500391" cy="3485001"/>
      </dsp:txXfrm>
    </dsp:sp>
    <dsp:sp modelId="{308E78E0-2DFA-45D4-8480-595E8A2B4F10}">
      <dsp:nvSpPr>
        <dsp:cNvPr id="0" name=""/>
        <dsp:cNvSpPr/>
      </dsp:nvSpPr>
      <dsp:spPr>
        <a:xfrm>
          <a:off x="4664115" y="1562593"/>
          <a:ext cx="261740" cy="249692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>
        <a:off x="4664115" y="1612531"/>
        <a:ext cx="186832" cy="149816"/>
      </dsp:txXfrm>
    </dsp:sp>
    <dsp:sp modelId="{1F17C678-59B5-48D5-BCF3-F4C6DACD6B7D}">
      <dsp:nvSpPr>
        <dsp:cNvPr id="0" name=""/>
        <dsp:cNvSpPr/>
      </dsp:nvSpPr>
      <dsp:spPr>
        <a:xfrm>
          <a:off x="4956735" y="1255209"/>
          <a:ext cx="836780" cy="83678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3BEAAA-609B-43A4-AB56-97364787CE9B}">
      <dsp:nvSpPr>
        <dsp:cNvPr id="0" name=""/>
        <dsp:cNvSpPr/>
      </dsp:nvSpPr>
      <dsp:spPr>
        <a:xfrm>
          <a:off x="4976317" y="439700"/>
          <a:ext cx="1070058" cy="34719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Tổ</a:t>
          </a: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chức</a:t>
          </a: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thực</a:t>
          </a: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hiện</a:t>
          </a: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đánh</a:t>
          </a: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giá</a:t>
          </a:r>
          <a:endParaRPr lang="en-US" sz="2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007658" y="471041"/>
        <a:ext cx="1007376" cy="3409255"/>
      </dsp:txXfrm>
    </dsp:sp>
    <dsp:sp modelId="{1FC3F1FE-7BCF-416C-A7D4-1EB705034A4C}">
      <dsp:nvSpPr>
        <dsp:cNvPr id="0" name=""/>
        <dsp:cNvSpPr/>
      </dsp:nvSpPr>
      <dsp:spPr>
        <a:xfrm>
          <a:off x="6029463" y="1549135"/>
          <a:ext cx="330906" cy="303528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6029463" y="1609841"/>
        <a:ext cx="239848" cy="182116"/>
      </dsp:txXfrm>
    </dsp:sp>
    <dsp:sp modelId="{B2A27F88-E49D-445A-A61E-B176F6305B86}">
      <dsp:nvSpPr>
        <dsp:cNvPr id="0" name=""/>
        <dsp:cNvSpPr/>
      </dsp:nvSpPr>
      <dsp:spPr>
        <a:xfrm>
          <a:off x="6370677" y="1255209"/>
          <a:ext cx="836780" cy="83678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879EC6-A88C-405D-880E-D0B3CFB0EACC}">
      <dsp:nvSpPr>
        <dsp:cNvPr id="0" name=""/>
        <dsp:cNvSpPr/>
      </dsp:nvSpPr>
      <dsp:spPr>
        <a:xfrm>
          <a:off x="6380861" y="426399"/>
          <a:ext cx="1088852" cy="3498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Phân</a:t>
          </a: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tích</a:t>
          </a: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xử</a:t>
          </a: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lí</a:t>
          </a: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kết</a:t>
          </a: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quả</a:t>
          </a: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đánh</a:t>
          </a: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giá</a:t>
          </a:r>
          <a:endParaRPr lang="en-US" sz="2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412752" y="458290"/>
        <a:ext cx="1025070" cy="3434757"/>
      </dsp:txXfrm>
    </dsp:sp>
    <dsp:sp modelId="{8147E159-CA61-4190-A98B-EBBA3C626A33}">
      <dsp:nvSpPr>
        <dsp:cNvPr id="0" name=""/>
        <dsp:cNvSpPr/>
      </dsp:nvSpPr>
      <dsp:spPr>
        <a:xfrm>
          <a:off x="7442617" y="1562594"/>
          <a:ext cx="343109" cy="222775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7442617" y="1607149"/>
        <a:ext cx="276277" cy="133665"/>
      </dsp:txXfrm>
    </dsp:sp>
    <dsp:sp modelId="{E10900C3-A2B7-4084-AB30-4241F175C798}">
      <dsp:nvSpPr>
        <dsp:cNvPr id="0" name=""/>
        <dsp:cNvSpPr/>
      </dsp:nvSpPr>
      <dsp:spPr>
        <a:xfrm>
          <a:off x="7794015" y="1255209"/>
          <a:ext cx="836780" cy="83678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500330-7FC3-4CBF-8C99-BD2BD81B724D}">
      <dsp:nvSpPr>
        <dsp:cNvPr id="0" name=""/>
        <dsp:cNvSpPr/>
      </dsp:nvSpPr>
      <dsp:spPr>
        <a:xfrm>
          <a:off x="7806655" y="439700"/>
          <a:ext cx="1083940" cy="34719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Giải</a:t>
          </a: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thích</a:t>
          </a: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phản</a:t>
          </a: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hồi</a:t>
          </a: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kết</a:t>
          </a: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quả</a:t>
          </a: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đánh</a:t>
          </a: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giá</a:t>
          </a:r>
          <a:endParaRPr lang="en-US" sz="2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838403" y="471448"/>
        <a:ext cx="1020444" cy="3408441"/>
      </dsp:txXfrm>
    </dsp:sp>
    <dsp:sp modelId="{C1188754-42B7-42C4-9A02-99FF0B6FB58E}">
      <dsp:nvSpPr>
        <dsp:cNvPr id="0" name=""/>
        <dsp:cNvSpPr/>
      </dsp:nvSpPr>
      <dsp:spPr>
        <a:xfrm>
          <a:off x="8879299" y="1547616"/>
          <a:ext cx="339857" cy="224294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8879299" y="1592475"/>
        <a:ext cx="272569" cy="134576"/>
      </dsp:txXfrm>
    </dsp:sp>
    <dsp:sp modelId="{7E2A343A-FCDA-4C12-B169-DCD0A788F4C5}">
      <dsp:nvSpPr>
        <dsp:cNvPr id="0" name=""/>
        <dsp:cNvSpPr/>
      </dsp:nvSpPr>
      <dsp:spPr>
        <a:xfrm>
          <a:off x="9309884" y="1255209"/>
          <a:ext cx="836780" cy="83678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252CE2-4555-4A47-B7FE-35A62AB359CD}">
      <dsp:nvSpPr>
        <dsp:cNvPr id="0" name=""/>
        <dsp:cNvSpPr/>
      </dsp:nvSpPr>
      <dsp:spPr>
        <a:xfrm>
          <a:off x="9214897" y="373188"/>
          <a:ext cx="1299194" cy="3604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Sử</a:t>
          </a: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dụng</a:t>
          </a: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kết</a:t>
          </a: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quả</a:t>
          </a: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đánh</a:t>
          </a: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giá</a:t>
          </a:r>
          <a:endParaRPr lang="en-US" sz="2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252949" y="411240"/>
        <a:ext cx="1223090" cy="352885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92CCE-3326-4681-A864-C43BCA5C6253}">
      <dsp:nvSpPr>
        <dsp:cNvPr id="0" name=""/>
        <dsp:cNvSpPr/>
      </dsp:nvSpPr>
      <dsp:spPr>
        <a:xfrm>
          <a:off x="70022" y="224757"/>
          <a:ext cx="3188109" cy="39018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0" lvl="1" indent="0" algn="ju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vi-VN" sz="3200" b="1" kern="1200" dirty="0">
              <a:latin typeface="Calibri" panose="020F0502020204030204" pitchFamily="34" charset="0"/>
              <a:cs typeface="Calibri" panose="020F0502020204030204" pitchFamily="34" charset="0"/>
            </a:rPr>
            <a:t>Thực hiện hiệu quả mục đích </a:t>
          </a:r>
          <a:r>
            <a:rPr lang="en-US" sz="3200" b="1" kern="1200" dirty="0">
              <a:latin typeface="Calibri" panose="020F0502020204030204" pitchFamily="34" charset="0"/>
              <a:cs typeface="Calibri" panose="020F0502020204030204" pitchFamily="34" charset="0"/>
            </a:rPr>
            <a:t>ĐG: </a:t>
          </a:r>
          <a:r>
            <a:rPr lang="vi-VN" sz="3200" b="1" kern="1200" dirty="0">
              <a:latin typeface="Calibri" panose="020F0502020204030204" pitchFamily="34" charset="0"/>
              <a:cs typeface="Calibri" panose="020F0502020204030204" pitchFamily="34" charset="0"/>
            </a:rPr>
            <a:t>mức độ thực hiện </a:t>
          </a:r>
          <a:r>
            <a:rPr lang="vi-VN" sz="3200" b="1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yêu cầu cần đạt </a:t>
          </a:r>
          <a:r>
            <a:rPr lang="vi-VN" sz="3200" b="1" kern="1200" dirty="0">
              <a:latin typeface="Calibri" panose="020F0502020204030204" pitchFamily="34" charset="0"/>
              <a:cs typeface="Calibri" panose="020F0502020204030204" pitchFamily="34" charset="0"/>
            </a:rPr>
            <a:t>của </a:t>
          </a:r>
          <a:r>
            <a:rPr lang="en-US" sz="3200" b="1" kern="1200" dirty="0">
              <a:latin typeface="Calibri" panose="020F0502020204030204" pitchFamily="34" charset="0"/>
              <a:cs typeface="Calibri" panose="020F0502020204030204" pitchFamily="34" charset="0"/>
            </a:rPr>
            <a:t>HS</a:t>
          </a:r>
          <a:r>
            <a:rPr lang="vi-VN" sz="3200" b="1" kern="1200" dirty="0">
              <a:latin typeface="Calibri" panose="020F0502020204030204" pitchFamily="34" charset="0"/>
              <a:cs typeface="Calibri" panose="020F0502020204030204" pitchFamily="34" charset="0"/>
            </a:rPr>
            <a:t> về phẩm chất, năng lực</a:t>
          </a:r>
          <a:endParaRPr lang="en-US" sz="32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9814" y="314549"/>
        <a:ext cx="3008525" cy="2886134"/>
      </dsp:txXfrm>
    </dsp:sp>
    <dsp:sp modelId="{DE272000-82D7-4627-A78F-962351E0982D}">
      <dsp:nvSpPr>
        <dsp:cNvPr id="0" name=""/>
        <dsp:cNvSpPr/>
      </dsp:nvSpPr>
      <dsp:spPr>
        <a:xfrm>
          <a:off x="1502532" y="1267551"/>
          <a:ext cx="3674648" cy="3674648"/>
        </a:xfrm>
        <a:prstGeom prst="leftCircularArrow">
          <a:avLst>
            <a:gd name="adj1" fmla="val 3005"/>
            <a:gd name="adj2" fmla="val 368472"/>
            <a:gd name="adj3" fmla="val 1686067"/>
            <a:gd name="adj4" fmla="val 8566574"/>
            <a:gd name="adj5" fmla="val 350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7BA8D5-0716-4DB1-A3F2-7BED52D4B45A}">
      <dsp:nvSpPr>
        <dsp:cNvPr id="0" name=""/>
        <dsp:cNvSpPr/>
      </dsp:nvSpPr>
      <dsp:spPr>
        <a:xfrm>
          <a:off x="823153" y="3230187"/>
          <a:ext cx="2297854" cy="9137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1</a:t>
          </a:r>
        </a:p>
      </dsp:txBody>
      <dsp:txXfrm>
        <a:off x="849917" y="3256951"/>
        <a:ext cx="2244326" cy="860252"/>
      </dsp:txXfrm>
    </dsp:sp>
    <dsp:sp modelId="{5FDE4E93-C9FF-4A02-923D-44BFE6D328F3}">
      <dsp:nvSpPr>
        <dsp:cNvPr id="0" name=""/>
        <dsp:cNvSpPr/>
      </dsp:nvSpPr>
      <dsp:spPr>
        <a:xfrm>
          <a:off x="3861257" y="194054"/>
          <a:ext cx="3263568" cy="40332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0" lvl="1" indent="0" algn="ju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200" b="1" kern="1200" dirty="0">
              <a:latin typeface="Calibri" panose="020F0502020204030204" pitchFamily="34" charset="0"/>
              <a:cs typeface="Calibri" panose="020F0502020204030204" pitchFamily="34" charset="0"/>
            </a:rPr>
            <a:t>C</a:t>
          </a:r>
          <a:r>
            <a:rPr lang="vi-VN" sz="3200" b="1" kern="1200" dirty="0">
              <a:latin typeface="Calibri" panose="020F0502020204030204" pitchFamily="34" charset="0"/>
              <a:cs typeface="Calibri" panose="020F0502020204030204" pitchFamily="34" charset="0"/>
            </a:rPr>
            <a:t>hú trọng đánh giá việc </a:t>
          </a:r>
          <a:r>
            <a:rPr lang="vi-VN" sz="3200" b="1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vận dụng </a:t>
          </a:r>
          <a:r>
            <a:rPr lang="vi-VN" sz="3200" b="1" kern="1200" dirty="0">
              <a:latin typeface="Calibri" panose="020F0502020204030204" pitchFamily="34" charset="0"/>
              <a:cs typeface="Calibri" panose="020F0502020204030204" pitchFamily="34" charset="0"/>
            </a:rPr>
            <a:t>kiến thức trong thực tiễn và sáng tạo trong giải quyết vấn đề</a:t>
          </a:r>
          <a:endParaRPr lang="en-US" sz="32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954073" y="1151137"/>
        <a:ext cx="3077936" cy="2983349"/>
      </dsp:txXfrm>
    </dsp:sp>
    <dsp:sp modelId="{45F67173-A86D-40F7-A440-B987BC71700B}">
      <dsp:nvSpPr>
        <dsp:cNvPr id="0" name=""/>
        <dsp:cNvSpPr/>
      </dsp:nvSpPr>
      <dsp:spPr>
        <a:xfrm>
          <a:off x="5017025" y="-393425"/>
          <a:ext cx="4042370" cy="4042370"/>
        </a:xfrm>
        <a:prstGeom prst="circularArrow">
          <a:avLst>
            <a:gd name="adj1" fmla="val 2731"/>
            <a:gd name="adj2" fmla="val 332815"/>
            <a:gd name="adj3" fmla="val 20227676"/>
            <a:gd name="adj4" fmla="val 13311512"/>
            <a:gd name="adj5" fmla="val 3187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406BA1-798F-43A5-9BCD-AD438E3F5A4B}">
      <dsp:nvSpPr>
        <dsp:cNvPr id="0" name=""/>
        <dsp:cNvSpPr/>
      </dsp:nvSpPr>
      <dsp:spPr>
        <a:xfrm>
          <a:off x="4505423" y="18445"/>
          <a:ext cx="2297854" cy="913780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2</a:t>
          </a:r>
        </a:p>
      </dsp:txBody>
      <dsp:txXfrm>
        <a:off x="4532187" y="45209"/>
        <a:ext cx="2244326" cy="860252"/>
      </dsp:txXfrm>
    </dsp:sp>
    <dsp:sp modelId="{8F436B93-EB1F-48A9-9AE9-3A5C7B68FFBE}">
      <dsp:nvSpPr>
        <dsp:cNvPr id="0" name=""/>
        <dsp:cNvSpPr/>
      </dsp:nvSpPr>
      <dsp:spPr>
        <a:xfrm>
          <a:off x="7898463" y="300885"/>
          <a:ext cx="2520666" cy="3911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0" lvl="1" indent="0" algn="ju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200" b="1" kern="1200" dirty="0">
              <a:latin typeface="Calibri" panose="020F0502020204030204" pitchFamily="34" charset="0"/>
              <a:cs typeface="Calibri" panose="020F0502020204030204" pitchFamily="34" charset="0"/>
            </a:rPr>
            <a:t> S</a:t>
          </a:r>
          <a:r>
            <a:rPr lang="vi-VN" sz="3200" b="1" kern="1200" dirty="0">
              <a:latin typeface="Calibri" panose="020F0502020204030204" pitchFamily="34" charset="0"/>
              <a:cs typeface="Calibri" panose="020F0502020204030204" pitchFamily="34" charset="0"/>
            </a:rPr>
            <a:t>ử dụng </a:t>
          </a:r>
          <a:r>
            <a:rPr lang="vi-VN" sz="3200" b="1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phối hợp</a:t>
          </a:r>
          <a:r>
            <a:rPr lang="en-US" sz="3200" b="1" kern="1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32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linh</a:t>
          </a:r>
          <a:r>
            <a:rPr lang="en-US" sz="32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2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hoạt</a:t>
          </a:r>
          <a:r>
            <a:rPr lang="en-US" sz="32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vi-VN" sz="3200" b="1" kern="1200" dirty="0">
              <a:latin typeface="Calibri" panose="020F0502020204030204" pitchFamily="34" charset="0"/>
              <a:cs typeface="Calibri" panose="020F0502020204030204" pitchFamily="34" charset="0"/>
            </a:rPr>
            <a:t>các phương pháp </a:t>
          </a:r>
          <a:r>
            <a:rPr lang="en-US" sz="3200" b="1" kern="1200" dirty="0">
              <a:latin typeface="Calibri" panose="020F0502020204030204" pitchFamily="34" charset="0"/>
              <a:cs typeface="Calibri" panose="020F0502020204030204" pitchFamily="34" charset="0"/>
            </a:rPr>
            <a:t>KT, ĐG</a:t>
          </a:r>
          <a:r>
            <a:rPr lang="vi-VN" sz="32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en-US" sz="32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972291" y="374713"/>
        <a:ext cx="2373010" cy="2925852"/>
      </dsp:txXfrm>
    </dsp:sp>
    <dsp:sp modelId="{86FDB8F7-2A05-4D4E-A531-586A7EEA44B2}">
      <dsp:nvSpPr>
        <dsp:cNvPr id="0" name=""/>
        <dsp:cNvSpPr/>
      </dsp:nvSpPr>
      <dsp:spPr>
        <a:xfrm>
          <a:off x="7820991" y="3437557"/>
          <a:ext cx="2297854" cy="913780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3</a:t>
          </a:r>
        </a:p>
      </dsp:txBody>
      <dsp:txXfrm>
        <a:off x="7847755" y="3464321"/>
        <a:ext cx="2244326" cy="86025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92CCE-3326-4681-A864-C43BCA5C6253}">
      <dsp:nvSpPr>
        <dsp:cNvPr id="0" name=""/>
        <dsp:cNvSpPr/>
      </dsp:nvSpPr>
      <dsp:spPr>
        <a:xfrm>
          <a:off x="1407" y="986660"/>
          <a:ext cx="2320523" cy="44365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0" lvl="1" indent="0" algn="ctr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33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Xác</a:t>
          </a:r>
          <a:r>
            <a:rPr lang="es-ES" sz="33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33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định</a:t>
          </a:r>
          <a:r>
            <a:rPr lang="es-ES" sz="33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33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yêu</a:t>
          </a:r>
          <a:r>
            <a:rPr lang="es-ES" sz="33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33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cầu</a:t>
          </a:r>
          <a:r>
            <a:rPr lang="es-ES" sz="33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33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cần</a:t>
          </a:r>
          <a:r>
            <a:rPr lang="es-ES" sz="33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33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đạt</a:t>
          </a:r>
          <a:r>
            <a:rPr lang="es-ES" sz="33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33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và</a:t>
          </a:r>
          <a:r>
            <a:rPr lang="es-ES" sz="33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33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mức</a:t>
          </a:r>
          <a:r>
            <a:rPr lang="es-ES" sz="33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33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độ</a:t>
          </a:r>
          <a:r>
            <a:rPr lang="es-ES" sz="33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33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biểu</a:t>
          </a:r>
          <a:r>
            <a:rPr lang="es-ES" sz="33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33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hiện</a:t>
          </a:r>
          <a:endParaRPr lang="en-US" sz="33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9373" y="1054626"/>
        <a:ext cx="2184591" cy="3349925"/>
      </dsp:txXfrm>
    </dsp:sp>
    <dsp:sp modelId="{DE272000-82D7-4627-A78F-962351E0982D}">
      <dsp:nvSpPr>
        <dsp:cNvPr id="0" name=""/>
        <dsp:cNvSpPr/>
      </dsp:nvSpPr>
      <dsp:spPr>
        <a:xfrm>
          <a:off x="1322056" y="2754318"/>
          <a:ext cx="2497477" cy="2497477"/>
        </a:xfrm>
        <a:prstGeom prst="leftCircularArrow">
          <a:avLst>
            <a:gd name="adj1" fmla="val 2909"/>
            <a:gd name="adj2" fmla="val 355913"/>
            <a:gd name="adj3" fmla="val 2161100"/>
            <a:gd name="adj4" fmla="val 9054166"/>
            <a:gd name="adj5" fmla="val 339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7BA8D5-0716-4DB1-A3F2-7BED52D4B45A}">
      <dsp:nvSpPr>
        <dsp:cNvPr id="0" name=""/>
        <dsp:cNvSpPr/>
      </dsp:nvSpPr>
      <dsp:spPr>
        <a:xfrm>
          <a:off x="517079" y="3751775"/>
          <a:ext cx="2062687" cy="8202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775" tIns="69850" rIns="104775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1</a:t>
          </a:r>
        </a:p>
      </dsp:txBody>
      <dsp:txXfrm>
        <a:off x="541104" y="3775800"/>
        <a:ext cx="2014637" cy="772212"/>
      </dsp:txXfrm>
    </dsp:sp>
    <dsp:sp modelId="{5FDE4E93-C9FF-4A02-923D-44BFE6D328F3}">
      <dsp:nvSpPr>
        <dsp:cNvPr id="0" name=""/>
        <dsp:cNvSpPr/>
      </dsp:nvSpPr>
      <dsp:spPr>
        <a:xfrm>
          <a:off x="2925711" y="1018364"/>
          <a:ext cx="2320523" cy="4373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0" lvl="1" indent="0" algn="ctr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3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1" indent="0" algn="ctr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3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1" indent="0" algn="ctr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0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Xác</a:t>
          </a:r>
          <a:r>
            <a:rPr lang="en-US" sz="30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0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định</a:t>
          </a:r>
          <a:r>
            <a:rPr lang="en-US" sz="30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0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hình</a:t>
          </a:r>
          <a:r>
            <a:rPr lang="en-US" sz="30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0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thức</a:t>
          </a:r>
          <a:r>
            <a:rPr lang="en-US" sz="3000" b="1" kern="1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30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thời</a:t>
          </a:r>
          <a:r>
            <a:rPr lang="en-US" sz="30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0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gian</a:t>
          </a:r>
          <a:r>
            <a:rPr lang="en-US" sz="3000" b="1" kern="1200" dirty="0">
              <a:latin typeface="Calibri" panose="020F0502020204030204" pitchFamily="34" charset="0"/>
              <a:cs typeface="Calibri" panose="020F0502020204030204" pitchFamily="34" charset="0"/>
            </a:rPr>
            <a:t>,  </a:t>
          </a:r>
          <a:r>
            <a:rPr lang="en-US" sz="30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thời</a:t>
          </a:r>
          <a:r>
            <a:rPr lang="en-US" sz="30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0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điểm</a:t>
          </a:r>
          <a:r>
            <a:rPr lang="en-US" sz="30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0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đánh</a:t>
          </a:r>
          <a:r>
            <a:rPr lang="en-US" sz="30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0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giá</a:t>
          </a:r>
          <a:endParaRPr lang="en-US" sz="30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993677" y="2023431"/>
        <a:ext cx="2184591" cy="3300104"/>
      </dsp:txXfrm>
    </dsp:sp>
    <dsp:sp modelId="{45F67173-A86D-40F7-A440-B987BC71700B}">
      <dsp:nvSpPr>
        <dsp:cNvPr id="0" name=""/>
        <dsp:cNvSpPr/>
      </dsp:nvSpPr>
      <dsp:spPr>
        <a:xfrm>
          <a:off x="4226899" y="1083262"/>
          <a:ext cx="2793974" cy="2793974"/>
        </a:xfrm>
        <a:prstGeom prst="circularArrow">
          <a:avLst>
            <a:gd name="adj1" fmla="val 2600"/>
            <a:gd name="adj2" fmla="val 315858"/>
            <a:gd name="adj3" fmla="val 19482979"/>
            <a:gd name="adj4" fmla="val 12549859"/>
            <a:gd name="adj5" fmla="val 3034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406BA1-798F-43A5-9BCD-AD438E3F5A4B}">
      <dsp:nvSpPr>
        <dsp:cNvPr id="0" name=""/>
        <dsp:cNvSpPr/>
      </dsp:nvSpPr>
      <dsp:spPr>
        <a:xfrm>
          <a:off x="3441382" y="1837829"/>
          <a:ext cx="2062687" cy="820262"/>
        </a:xfrm>
        <a:prstGeom prst="roundRect">
          <a:avLst>
            <a:gd name="adj" fmla="val 1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775" tIns="69850" rIns="104775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2</a:t>
          </a:r>
        </a:p>
      </dsp:txBody>
      <dsp:txXfrm>
        <a:off x="3465407" y="1861854"/>
        <a:ext cx="2014637" cy="772212"/>
      </dsp:txXfrm>
    </dsp:sp>
    <dsp:sp modelId="{8F436B93-EB1F-48A9-9AE9-3A5C7B68FFBE}">
      <dsp:nvSpPr>
        <dsp:cNvPr id="0" name=""/>
        <dsp:cNvSpPr/>
      </dsp:nvSpPr>
      <dsp:spPr>
        <a:xfrm>
          <a:off x="5850014" y="1050452"/>
          <a:ext cx="2320523" cy="43089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0" lvl="1" indent="0" algn="ctr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000" b="1" kern="1200">
              <a:latin typeface="Calibri" panose="020F0502020204030204" pitchFamily="34" charset="0"/>
              <a:cs typeface="Calibri" panose="020F0502020204030204" pitchFamily="34" charset="0"/>
            </a:rPr>
            <a:t> Lựa chọn phương pháp, công cụ đánh giá</a:t>
          </a:r>
          <a:endParaRPr lang="en-US" sz="30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917980" y="1118418"/>
        <a:ext cx="2184591" cy="3249681"/>
      </dsp:txXfrm>
    </dsp:sp>
    <dsp:sp modelId="{EF3974E0-4C08-4D2E-BEAA-4FD1818D166E}">
      <dsp:nvSpPr>
        <dsp:cNvPr id="0" name=""/>
        <dsp:cNvSpPr/>
      </dsp:nvSpPr>
      <dsp:spPr>
        <a:xfrm>
          <a:off x="7170540" y="2754099"/>
          <a:ext cx="2497473" cy="2497473"/>
        </a:xfrm>
        <a:prstGeom prst="leftCircularArrow">
          <a:avLst>
            <a:gd name="adj1" fmla="val 2909"/>
            <a:gd name="adj2" fmla="val 355913"/>
            <a:gd name="adj3" fmla="val 2160354"/>
            <a:gd name="adj4" fmla="val 9053419"/>
            <a:gd name="adj5" fmla="val 3394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DB8F7-2A05-4D4E-A531-586A7EEA44B2}">
      <dsp:nvSpPr>
        <dsp:cNvPr id="0" name=""/>
        <dsp:cNvSpPr/>
      </dsp:nvSpPr>
      <dsp:spPr>
        <a:xfrm>
          <a:off x="6365686" y="3751775"/>
          <a:ext cx="2062687" cy="820262"/>
        </a:xfrm>
        <a:prstGeom prst="roundRect">
          <a:avLst>
            <a:gd name="adj" fmla="val 1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775" tIns="69850" rIns="104775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3</a:t>
          </a:r>
        </a:p>
      </dsp:txBody>
      <dsp:txXfrm>
        <a:off x="6389711" y="3775800"/>
        <a:ext cx="2014637" cy="772212"/>
      </dsp:txXfrm>
    </dsp:sp>
    <dsp:sp modelId="{B18EBF16-D2D0-4012-95AE-D7B1042BEC9D}">
      <dsp:nvSpPr>
        <dsp:cNvPr id="0" name=""/>
        <dsp:cNvSpPr/>
      </dsp:nvSpPr>
      <dsp:spPr>
        <a:xfrm>
          <a:off x="8774318" y="1049303"/>
          <a:ext cx="2320523" cy="4311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0" lvl="1" indent="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1" indent="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1" indent="0" algn="ctr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3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Thiết</a:t>
          </a:r>
          <a:r>
            <a:rPr lang="en-US" sz="33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3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kế</a:t>
          </a:r>
          <a:r>
            <a:rPr lang="en-US" sz="33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3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công</a:t>
          </a:r>
          <a:r>
            <a:rPr lang="en-US" sz="33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3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cụ</a:t>
          </a:r>
          <a:r>
            <a:rPr lang="en-US" sz="33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3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đánh</a:t>
          </a:r>
          <a:r>
            <a:rPr lang="en-US" sz="33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33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giá</a:t>
          </a:r>
          <a:endParaRPr lang="en-US" sz="33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842284" y="2041111"/>
        <a:ext cx="2184591" cy="3251486"/>
      </dsp:txXfrm>
    </dsp:sp>
    <dsp:sp modelId="{65E2CDBA-7A3C-4ECB-9CDE-333EFCE08108}">
      <dsp:nvSpPr>
        <dsp:cNvPr id="0" name=""/>
        <dsp:cNvSpPr/>
      </dsp:nvSpPr>
      <dsp:spPr>
        <a:xfrm>
          <a:off x="9289990" y="1837829"/>
          <a:ext cx="2062687" cy="820262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775" tIns="69850" rIns="104775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4</a:t>
          </a:r>
        </a:p>
      </dsp:txBody>
      <dsp:txXfrm>
        <a:off x="9314015" y="1861854"/>
        <a:ext cx="2014637" cy="772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58896-1D5C-4538-9674-5587AC5275C7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7353B-20AA-4E37-9F3E-1ADD0028E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43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D78FC6-CE17-4259-A63C-DDFC12E048FC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60496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B1508-AE5C-44EE-BD38-6536823F0860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4415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B1508-AE5C-44EE-BD38-6536823F0860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174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31F76-53DF-4C95-A791-3A48D7324A61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A3F7-A0E2-4192-8FB1-9F92CDD16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91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31F76-53DF-4C95-A791-3A48D7324A61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A3F7-A0E2-4192-8FB1-9F92CDD16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18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31F76-53DF-4C95-A791-3A48D7324A61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A3F7-A0E2-4192-8FB1-9F92CDD16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78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 Unicode MS"/>
              <a:cs typeface="+mn-cs"/>
            </a:endParaRPr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45" y="1250975"/>
            <a:ext cx="2112235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1052648" y="1250975"/>
            <a:ext cx="1056117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366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 Unicode MS"/>
              <a:cs typeface="+mn-cs"/>
            </a:endParaRPr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20" y="3909062"/>
            <a:ext cx="1260665" cy="279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856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533131"/>
            <a:ext cx="12192000" cy="23248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 Unicode MS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4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3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5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5391415" y="3813043"/>
            <a:ext cx="1440160" cy="144016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 Unicode MS"/>
              <a:cs typeface="+mn-cs"/>
            </a:endParaRPr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409" y="4013590"/>
            <a:ext cx="468171" cy="103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083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4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3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5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 Unicode MS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195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4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3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5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23135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91344" y="123479"/>
            <a:ext cx="11809312" cy="6611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 Unicode MS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84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9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5" b="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103893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207787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311680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293104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 Unicode MS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104000" y="4293104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 Unicode MS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208000" y="4293104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 Unicode MS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312000" y="4293104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2723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909485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 Unicode MS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84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9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5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01" y="1508789"/>
            <a:ext cx="9640360" cy="490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17980" y="2168343"/>
            <a:ext cx="4620289" cy="34168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23392" y="4485126"/>
            <a:ext cx="4032448" cy="1344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266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84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9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5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346339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 Unicode MS"/>
              <a:cs typeface="+mn-cs"/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944" y="1389641"/>
            <a:ext cx="3825696" cy="463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840416" y="1566985"/>
            <a:ext cx="1344149" cy="340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524361" y="1681520"/>
            <a:ext cx="2206355" cy="340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3700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31F76-53DF-4C95-A791-3A48D7324A61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A3F7-A0E2-4192-8FB1-9F92CDD16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861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079776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480043" y="0"/>
            <a:ext cx="4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 Unicode MS"/>
              <a:cs typeface="+mn-cs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6528043" y="1749000"/>
            <a:ext cx="240000" cy="3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2290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12192000" cy="4102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8257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75788" y="242184"/>
            <a:ext cx="8016213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75788" y="1010269"/>
            <a:ext cx="8016213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5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079776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95293" y="1508795"/>
            <a:ext cx="4079776" cy="5349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10317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48680"/>
            <a:ext cx="8592277" cy="5760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 Unicode MS"/>
              <a:cs typeface="+mn-cs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0829" y="260653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965139" y="260653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749448" y="260653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96538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592277" y="356659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592277" y="3621021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314951" y="356659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14951" y="3621021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50372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27381" y="4389115"/>
            <a:ext cx="1166461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27381" y="5157200"/>
            <a:ext cx="11664619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5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 Unicode MS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 Unicode MS"/>
              <a:cs typeface="+mn-cs"/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23393" y="452669"/>
            <a:ext cx="4416171" cy="3744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27916" y="452669"/>
            <a:ext cx="6240693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327915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488261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9648608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54967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hapes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8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2104290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4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472013" y="1508788"/>
            <a:ext cx="3799787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 Unicode MS"/>
              <a:cs typeface="+mn-cs"/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709244" y="1796671"/>
            <a:ext cx="14469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 Unicode MS"/>
              <a:cs typeface="+mn-cs"/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3456862" y="1650936"/>
            <a:ext cx="669775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240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0820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2852944"/>
            <a:ext cx="6096000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3621024"/>
            <a:ext cx="6096000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5" b="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101" name="Picture 5" descr="E:\002-KIMS BUSINESS\007-02-Fullslidesppt-Contents\20161206\02-\pencil-pn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88" y="0"/>
            <a:ext cx="3570695" cy="6858000"/>
          </a:xfrm>
          <a:prstGeom prst="rect">
            <a:avLst/>
          </a:prstGeom>
          <a:solidFill>
            <a:srgbClr val="EC771B"/>
          </a:solidFill>
        </p:spPr>
      </p:pic>
    </p:spTree>
    <p:extLst>
      <p:ext uri="{BB962C8B-B14F-4D97-AF65-F5344CB8AC3E}">
        <p14:creationId xmlns:p14="http://schemas.microsoft.com/office/powerpoint/2010/main" val="2877519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31F76-53DF-4C95-A791-3A48D7324A61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A3F7-A0E2-4192-8FB1-9F92CDD16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155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40220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9" name="Shap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50">
                <a:solidFill>
                  <a:srgbClr val="FFFFFF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03200" y="1989516"/>
            <a:ext cx="11887200" cy="372548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11/8/2018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HCMUE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1480800" y="0"/>
            <a:ext cx="711200" cy="244476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F4A802-E40C-4F2F-ADCE-1E0AB57B92D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65200" y="998915"/>
            <a:ext cx="10871200" cy="990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9573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>
          <a:xfrm>
            <a:off x="8940800" y="6248413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11/8/2018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>
          <a:xfrm>
            <a:off x="4165600" y="6248412"/>
            <a:ext cx="3251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HCMUE</a:t>
            </a:r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>
          <a:xfrm>
            <a:off x="0" y="1096962"/>
            <a:ext cx="711200" cy="24447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93096-5B34-4342-9326-69289CEAE4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8" name="Shape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21"/>
          <p:cNvSpPr>
            <a:spLocks noGrp="1"/>
          </p:cNvSpPr>
          <p:nvPr>
            <p:ph type="title"/>
          </p:nvPr>
        </p:nvSpPr>
        <p:spPr>
          <a:xfrm>
            <a:off x="4554" y="0"/>
            <a:ext cx="10257055" cy="103235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5701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>
          <a:xfrm>
            <a:off x="9347200" y="624367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11/8/2018</a:t>
            </a:r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>
          <a:xfrm>
            <a:off x="4216400" y="6492880"/>
            <a:ext cx="3759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HCMUE</a:t>
            </a:r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>
          <a:xfrm>
            <a:off x="0" y="1066800"/>
            <a:ext cx="7112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93096-5B34-4342-9326-69289CEAE4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680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31F76-53DF-4C95-A791-3A48D7324A61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A3F7-A0E2-4192-8FB1-9F92CDD16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13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31F76-53DF-4C95-A791-3A48D7324A61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A3F7-A0E2-4192-8FB1-9F92CDD16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77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31F76-53DF-4C95-A791-3A48D7324A61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A3F7-A0E2-4192-8FB1-9F92CDD16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51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31F76-53DF-4C95-A791-3A48D7324A61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A3F7-A0E2-4192-8FB1-9F92CDD16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53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31F76-53DF-4C95-A791-3A48D7324A61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A3F7-A0E2-4192-8FB1-9F92CDD16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9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31F76-53DF-4C95-A791-3A48D7324A61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A3F7-A0E2-4192-8FB1-9F92CDD16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94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31F76-53DF-4C95-A791-3A48D7324A61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AA3F7-A0E2-4192-8FB1-9F92CDD16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537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ctr" defTabSz="1219200" rtl="0" eaLnBrk="1" latinLnBrk="1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20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253"/>
            <a:ext cx="12192000" cy="6875253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92B70ECD-A6D1-4D19-B756-DF1AACF5140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652821" y="380368"/>
            <a:ext cx="9617878" cy="1106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ỦY BAN NHÂN DÂN QUẬN GÒ VẤP</a:t>
            </a:r>
          </a:p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 GIÁO DỤC VÀ ĐÀO TẠO QUẬN GÒ VẤP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CD8BE6-90AD-4F5B-A2F1-C75E19CD1E52}"/>
              </a:ext>
            </a:extLst>
          </p:cNvPr>
          <p:cNvSpPr txBox="1"/>
          <p:nvPr/>
        </p:nvSpPr>
        <p:spPr>
          <a:xfrm>
            <a:off x="219973" y="2101397"/>
            <a:ext cx="1175205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TẬP </a:t>
            </a:r>
          </a:p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 – ĐUN 2 VÀ 3</a:t>
            </a:r>
          </a:p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CHƯƠNG TRÌNH GDPT 2018</a:t>
            </a:r>
          </a:p>
          <a:p>
            <a:endParaRPr lang="en-US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</a:t>
            </a:r>
            <a:endParaRPr lang="en-US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48046" y="5494085"/>
            <a:ext cx="6035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ò Vấp, n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08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36896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1442" cy="68580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19200" y="0"/>
            <a:ext cx="1089224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7200" b="1" dirty="0">
                <a:solidFill>
                  <a:srgbClr val="FF0000"/>
                </a:solidFill>
                <a:latin typeface="Calibri" pitchFamily="34" charset="0"/>
                <a:ea typeface="Tahoma" panose="020B0604030504040204" pitchFamily="34" charset="0"/>
                <a:cs typeface="Calibri" pitchFamily="34" charset="0"/>
                <a:sym typeface="Roboto"/>
              </a:rPr>
              <a:t>MÔ ĐUN 3 </a:t>
            </a:r>
          </a:p>
          <a:p>
            <a:pPr lvl="0" algn="ctr"/>
            <a:r>
              <a:rPr lang="en-US" altLang="en-US" sz="7200" b="1" dirty="0">
                <a:solidFill>
                  <a:srgbClr val="005024"/>
                </a:solidFill>
                <a:latin typeface="Calibri" pitchFamily="34" charset="0"/>
                <a:cs typeface="Calibri" pitchFamily="34" charset="0"/>
              </a:rPr>
              <a:t>KIỂM TRA, ĐÁNH GIÁ </a:t>
            </a:r>
          </a:p>
          <a:p>
            <a:pPr lvl="0" algn="ctr"/>
            <a:r>
              <a:rPr lang="en-US" altLang="en-US" sz="7200" b="1" dirty="0">
                <a:solidFill>
                  <a:srgbClr val="005024"/>
                </a:solidFill>
                <a:latin typeface="Calibri" pitchFamily="34" charset="0"/>
                <a:cs typeface="Calibri" pitchFamily="34" charset="0"/>
              </a:rPr>
              <a:t>HỌC SINH TIỂU HỌC THEO H</a:t>
            </a:r>
            <a:r>
              <a:rPr lang="vi-VN" altLang="en-US" sz="7200" b="1" dirty="0">
                <a:solidFill>
                  <a:srgbClr val="005024"/>
                </a:solidFill>
                <a:latin typeface="Calibri" pitchFamily="34" charset="0"/>
                <a:cs typeface="Calibri" pitchFamily="34" charset="0"/>
              </a:rPr>
              <a:t>Ư</a:t>
            </a:r>
            <a:r>
              <a:rPr lang="en-US" altLang="en-US" sz="7200" b="1" dirty="0">
                <a:solidFill>
                  <a:srgbClr val="005024"/>
                </a:solidFill>
                <a:latin typeface="Calibri" pitchFamily="34" charset="0"/>
                <a:cs typeface="Calibri" pitchFamily="34" charset="0"/>
              </a:rPr>
              <a:t>ỚNG PHÁT TRIỂN PHẨM CHẤT, NĂNG LỰC</a:t>
            </a:r>
            <a:endParaRPr lang="en-US" sz="7200" b="1" dirty="0">
              <a:solidFill>
                <a:srgbClr val="FF0000"/>
              </a:solidFill>
              <a:latin typeface="Calibri" pitchFamily="34" charset="0"/>
              <a:ea typeface="Tahoma" panose="020B0604030504040204" pitchFamily="34" charset="0"/>
              <a:cs typeface="Calibri" pitchFamily="3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9935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23333" y="365125"/>
            <a:ext cx="10930467" cy="1325563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</a:t>
            </a:r>
            <a:r>
              <a:rPr lang="vi-VN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TRÌNH TỔ CHỨC HOẠT ĐỘNG KT, ĐG </a:t>
            </a:r>
            <a:b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 HƯỚNG PHÁT TRIỂN PC – NL HỌC SINH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76926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586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446126" y="889001"/>
            <a:ext cx="11525741" cy="508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br>
              <a:rPr lang="en-US" sz="4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de-DE" sz="4000" b="1" dirty="0">
                <a:ln/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SỬ DỤNG PHƯƠNG PHÁP, HÌNH THỨC </a:t>
            </a:r>
          </a:p>
          <a:p>
            <a:pPr algn="ctr"/>
            <a:r>
              <a:rPr lang="de-DE" sz="4000" b="1" dirty="0">
                <a:ln/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KIỂM TRA, ĐÁNH GIÁ </a:t>
            </a:r>
            <a:r>
              <a:rPr lang="en-US" sz="4000" b="1" dirty="0">
                <a:ln/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HOẠT ĐỘNG TRẢI NGHIỆM </a:t>
            </a:r>
            <a:r>
              <a:rPr lang="de-DE" sz="4000" b="1" dirty="0">
                <a:ln/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THEO HƯỚNG PHÁT TRIỂN PHẨM CHẤT, </a:t>
            </a:r>
          </a:p>
          <a:p>
            <a:pPr algn="ctr"/>
            <a:r>
              <a:rPr lang="de-DE" sz="4000" b="1" dirty="0">
                <a:ln/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NĂNG LỰC HỌC SINH </a:t>
            </a:r>
            <a:r>
              <a:rPr lang="en-US" sz="4000" b="1" dirty="0">
                <a:ln/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TIỂU HỌC</a:t>
            </a:r>
            <a:br>
              <a:rPr lang="en-US" sz="4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endParaRPr lang="vi-VN" sz="40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310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279318"/>
              </p:ext>
            </p:extLst>
          </p:nvPr>
        </p:nvGraphicFramePr>
        <p:xfrm>
          <a:off x="187890" y="229643"/>
          <a:ext cx="11826496" cy="6111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7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9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599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ĐẶC</a:t>
                      </a:r>
                      <a:r>
                        <a:rPr lang="en-US" sz="2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ĐIỂM HĐTN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ĐỊNH</a:t>
                      </a:r>
                      <a:r>
                        <a:rPr lang="en-US" sz="2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HƯỚNG LỰA CHỌN PHƯƠNG THỨC KT,ĐG HĐTN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3748">
                <a:tc>
                  <a:txBody>
                    <a:bodyPr/>
                    <a:lstStyle/>
                    <a:p>
                      <a:pPr algn="just"/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Mục</a:t>
                      </a:r>
                      <a:r>
                        <a:rPr lang="en-US" sz="2400" b="1" kern="1200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kern="1200" baseline="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tiêu</a:t>
                      </a:r>
                      <a:r>
                        <a:rPr lang="en-US" sz="2400" b="1" kern="1200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HĐTN </a:t>
                      </a:r>
                      <a:r>
                        <a:rPr lang="vi-VN" sz="2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hình thành, phát triển các phẩm chất chủ yếu, năng lực chung và các năng lực đặc thù </a:t>
                      </a:r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Lựa</a:t>
                      </a: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lang="vi-VN" sz="2400" b="1" kern="1200" dirty="0" err="1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chọn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lang="vi-VN" sz="2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phương </a:t>
                      </a:r>
                      <a:r>
                        <a:rPr lang="vi-VN" sz="2400" b="1" kern="1200" dirty="0" err="1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thức</a:t>
                      </a:r>
                      <a:r>
                        <a:rPr lang="vi-VN" sz="2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KT, ĐG</a:t>
                      </a:r>
                      <a:r>
                        <a:rPr lang="vi-VN" sz="2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căn</a:t>
                      </a: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lang="en-US" sz="2400" b="1" kern="1200" baseline="0" dirty="0" err="1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cứ</a:t>
                      </a: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lang="en-US" sz="2400" b="1" kern="1200" baseline="0" dirty="0" err="1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vào</a:t>
                      </a: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lang="vi-VN" sz="2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yêu </a:t>
                      </a:r>
                      <a:r>
                        <a:rPr lang="vi-VN" sz="2400" b="1" kern="1200" dirty="0" err="1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cầu</a:t>
                      </a:r>
                      <a:r>
                        <a:rPr lang="vi-VN" sz="2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lang="vi-VN" sz="2400" b="1" kern="1200" dirty="0" err="1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cần</a:t>
                      </a:r>
                      <a:r>
                        <a:rPr lang="vi-VN" sz="2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lang="vi-VN" sz="2400" b="1" kern="1200" dirty="0" err="1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đạt</a:t>
                      </a:r>
                      <a:r>
                        <a:rPr lang="vi-VN" sz="2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của</a:t>
                      </a: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 PC - NL </a:t>
                      </a:r>
                      <a:r>
                        <a:rPr lang="en-US" sz="2400" b="1" kern="1200" baseline="0" dirty="0" err="1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học</a:t>
                      </a: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lang="en-US" sz="2400" b="1" kern="1200" baseline="0" dirty="0" err="1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sinh</a:t>
                      </a:r>
                      <a:endParaRPr lang="en-US" sz="2400" b="1" kern="1200" baseline="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K</a:t>
                      </a:r>
                      <a:r>
                        <a:rPr lang="vi-VN" sz="2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ết hợp các phương </a:t>
                      </a:r>
                      <a:r>
                        <a:rPr lang="vi-VN" sz="2400" b="1" kern="1200" dirty="0" err="1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thức</a:t>
                      </a:r>
                      <a:r>
                        <a:rPr lang="vi-VN" sz="2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KT, ĐG</a:t>
                      </a:r>
                      <a:r>
                        <a:rPr lang="vi-VN" sz="2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 linh </a:t>
                      </a:r>
                      <a:r>
                        <a:rPr lang="vi-VN" sz="2400" b="1" kern="1200" dirty="0" err="1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hoạt</a:t>
                      </a:r>
                      <a:r>
                        <a:rPr lang="vi-VN" sz="2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 để thu thập thông tin đánh giá chính xác, kịp thời, có giá trị về mức độ đáp ứng yêu cầu cần đạt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…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9770">
                <a:tc>
                  <a:txBody>
                    <a:bodyPr/>
                    <a:lstStyle/>
                    <a:p>
                      <a:pPr algn="just"/>
                      <a:r>
                        <a:rPr lang="vi-VN" sz="24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Nội dung </a:t>
                      </a: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HĐTN</a:t>
                      </a:r>
                      <a:r>
                        <a:rPr lang="en-US" sz="2400" b="1" kern="1200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đa dạng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vi-VN" sz="2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tích hợp, tổng hợp kiến thức, kĩ năng của nhiều môn học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lĩnh</a:t>
                      </a: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kern="1200" baseline="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vực</a:t>
                      </a: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GD </a:t>
                      </a:r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Lựa</a:t>
                      </a: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lang="vi-VN" sz="2400" b="1" kern="1200" dirty="0" err="1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chọn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lang="vi-VN" sz="2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phương </a:t>
                      </a:r>
                      <a:r>
                        <a:rPr lang="vi-VN" sz="2400" b="1" kern="1200" dirty="0" err="1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thức</a:t>
                      </a:r>
                      <a:r>
                        <a:rPr lang="vi-VN" sz="2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KT, ĐG</a:t>
                      </a:r>
                      <a:r>
                        <a:rPr lang="vi-VN" sz="2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lang="en-US" sz="2400" b="1" kern="1200" baseline="0" dirty="0" err="1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năng</a:t>
                      </a: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lang="en-US" sz="2400" b="1" kern="1200" baseline="0" dirty="0" err="1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lực</a:t>
                      </a: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lang="en-US" sz="2400" b="1" kern="1200" baseline="0" dirty="0" err="1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vận</a:t>
                      </a: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lang="en-US" sz="2400" b="1" kern="1200" baseline="0" dirty="0" err="1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dụng</a:t>
                      </a: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lang="vi-VN" sz="2400" b="1" kern="1200" dirty="0" err="1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những</a:t>
                      </a:r>
                      <a:r>
                        <a:rPr lang="vi-VN" sz="2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lang="vi-VN" sz="2400" b="1" kern="1200" dirty="0" err="1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hiểu</a:t>
                      </a:r>
                      <a:r>
                        <a:rPr lang="vi-VN" sz="2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 biết của 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HS </a:t>
                      </a:r>
                      <a:r>
                        <a:rPr lang="vi-VN" sz="2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vào thực tiễn cuộc sống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9770">
                <a:tc>
                  <a:txBody>
                    <a:bodyPr/>
                    <a:lstStyle/>
                    <a:p>
                      <a:pPr algn="just"/>
                      <a:r>
                        <a:rPr lang="vi-VN" sz="24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Phương thức </a:t>
                      </a:r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tổ</a:t>
                      </a:r>
                      <a:r>
                        <a:rPr lang="en-US" sz="2400" b="1" kern="1200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kern="1200" baseline="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chức</a:t>
                      </a:r>
                      <a:r>
                        <a:rPr lang="en-US" sz="2400" b="1" kern="1200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HĐTN </a:t>
                      </a:r>
                      <a:r>
                        <a:rPr lang="vi-VN" sz="2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đa dạng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pho</a:t>
                      </a:r>
                      <a:r>
                        <a:rPr lang="vi-VN" sz="2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ng phú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t</a:t>
                      </a:r>
                      <a:r>
                        <a:rPr lang="vi-VN" sz="2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heo </a:t>
                      </a:r>
                      <a:r>
                        <a:rPr lang="vi-VN" sz="24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quy mô </a:t>
                      </a:r>
                      <a:r>
                        <a:rPr lang="vi-VN" sz="2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khác nhau 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… </a:t>
                      </a:r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L</a:t>
                      </a:r>
                      <a:r>
                        <a:rPr lang="vi-VN" sz="2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ựa chọn phương </a:t>
                      </a:r>
                      <a:r>
                        <a:rPr lang="vi-VN" sz="2400" b="1" kern="1200" dirty="0" err="1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thức</a:t>
                      </a:r>
                      <a:r>
                        <a:rPr lang="vi-VN" sz="2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KT, ĐG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đa</a:t>
                      </a: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lang="en-US" sz="2400" b="1" kern="1200" baseline="0" dirty="0" err="1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dạng</a:t>
                      </a: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, </a:t>
                      </a:r>
                      <a:r>
                        <a:rPr lang="vi-VN" sz="2400" b="1" kern="1200" dirty="0" err="1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phù</a:t>
                      </a:r>
                      <a:r>
                        <a:rPr lang="vi-VN" sz="2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lang="vi-VN" sz="2400" b="1" kern="1200" dirty="0" err="1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hợp</a:t>
                      </a:r>
                      <a:r>
                        <a:rPr lang="vi-VN" sz="2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PP </a:t>
                      </a:r>
                      <a:r>
                        <a:rPr lang="vi-VN" sz="2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để thu thập được các cứ liệu đánh giá chính xác, khách quan</a:t>
                      </a:r>
                      <a:endParaRPr lang="en-US" sz="24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797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ĐTN </a:t>
                      </a:r>
                      <a:r>
                        <a:rPr lang="vi-VN" sz="2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thu hút sự tham gia phối hợp của nhiều </a:t>
                      </a:r>
                      <a:r>
                        <a:rPr lang="vi-VN" sz="24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lực lượng giáo dục 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vi-VN" sz="2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hú ý kết hợp việc đánh giá của các lực lượng giáo dục: gia đình, nhà trường, cộng đồng</a:t>
                      </a:r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7980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Định hướng sử dụng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PP</a:t>
            </a:r>
            <a:r>
              <a:rPr lang="vi-VN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kiểm tra, đánh giá 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4264270-1537-437A-A1A0-5DFC85FD3A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980940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332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8343" y="0"/>
            <a:ext cx="9913266" cy="653143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phương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pháp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kiểm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đánh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HĐTN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5347" y="551475"/>
          <a:ext cx="11565867" cy="61029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3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8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4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4009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Phương</a:t>
                      </a:r>
                      <a:r>
                        <a:rPr lang="en-US" sz="2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pháp</a:t>
                      </a:r>
                      <a:endParaRPr lang="en-US" sz="2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6585" marR="46585" marT="0" marB="0" anchor="ctr"/>
                </a:tc>
                <a:tc>
                  <a:txBody>
                    <a:bodyPr/>
                    <a:lstStyle/>
                    <a:p>
                      <a:pPr indent="-1079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Cách</a:t>
                      </a:r>
                      <a:r>
                        <a:rPr lang="en-US" sz="2400" baseline="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thức</a:t>
                      </a:r>
                      <a:r>
                        <a:rPr lang="en-US" sz="2400" baseline="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tiến</a:t>
                      </a:r>
                      <a:r>
                        <a:rPr lang="en-US" sz="2400" baseline="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hành</a:t>
                      </a:r>
                      <a:endParaRPr lang="en-US" sz="2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6585" marR="46585" marT="0" marB="0" anchor="ctr"/>
                </a:tc>
                <a:tc>
                  <a:txBody>
                    <a:bodyPr/>
                    <a:lstStyle/>
                    <a:p>
                      <a:pPr indent="-1079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Công</a:t>
                      </a:r>
                      <a:r>
                        <a:rPr lang="en-US" sz="2400" baseline="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cụ</a:t>
                      </a:r>
                      <a:r>
                        <a:rPr lang="en-US" sz="2400" baseline="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KT, ĐG</a:t>
                      </a:r>
                      <a:endParaRPr lang="en-US" sz="2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6585" marR="4658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7684">
                <a:tc>
                  <a:txBody>
                    <a:bodyPr/>
                    <a:lstStyle/>
                    <a:p>
                      <a:pPr indent="4318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PP quan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sát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6585" marR="4658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 Quan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sát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ý</a:t>
                      </a: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kern="1200" baseline="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thức</a:t>
                      </a: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400" b="1" kern="1200" baseline="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thái</a:t>
                      </a: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kern="1200" baseline="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độ</a:t>
                      </a: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400" b="1" kern="1200" baseline="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hành</a:t>
                      </a: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vi </a:t>
                      </a:r>
                      <a:r>
                        <a:rPr lang="en-US" sz="2400" b="1" kern="1200" baseline="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trong</a:t>
                      </a: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quá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trình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HĐTN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của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HS </a:t>
                      </a:r>
                    </a:p>
                    <a:p>
                      <a:pPr algn="just"/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 Quan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sát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sản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phẩm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của</a:t>
                      </a: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HS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thực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hiện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trong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HĐTN</a:t>
                      </a:r>
                      <a:endParaRPr lang="en-US" sz="24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6585" marR="4658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400" b="1" kern="1200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Phiếu</a:t>
                      </a:r>
                      <a:r>
                        <a:rPr lang="en-US" sz="2400" b="1" kern="12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quan </a:t>
                      </a:r>
                      <a:r>
                        <a:rPr lang="en-US" sz="2400" b="1" kern="1200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sát</a:t>
                      </a:r>
                      <a:r>
                        <a:rPr lang="en-US" sz="2400" b="1" kern="12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400" b="1" kern="1200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Bảng</a:t>
                      </a:r>
                      <a:r>
                        <a:rPr lang="en-US" sz="2400" b="1" kern="12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kiểm</a:t>
                      </a:r>
                      <a:r>
                        <a:rPr lang="en-US" sz="2400" b="1" kern="12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400" b="1" kern="1200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Nhật</a:t>
                      </a:r>
                      <a:r>
                        <a:rPr lang="en-US" sz="2400" b="1" kern="12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kí</a:t>
                      </a:r>
                      <a:r>
                        <a:rPr lang="en-US" sz="2400" b="1" kern="12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ghi</a:t>
                      </a:r>
                      <a:r>
                        <a:rPr lang="en-US" sz="2400" b="1" kern="12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chép</a:t>
                      </a:r>
                      <a:r>
                        <a:rPr lang="en-US" sz="2400" b="1" kern="12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400" b="1" kern="1200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Câu</a:t>
                      </a:r>
                      <a:r>
                        <a:rPr lang="en-US" sz="2400" b="1" kern="1200" baseline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kern="1200" baseline="0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hỏi</a:t>
                      </a:r>
                      <a:r>
                        <a:rPr lang="en-US" sz="2400" b="1" kern="1200" baseline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Phiếu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đánh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gia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́ </a:t>
                      </a:r>
                      <a:r>
                        <a:rPr lang="en-US" sz="2400" b="1" dirty="0" err="1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theo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tiêu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chí, Thang </a:t>
                      </a:r>
                      <a:r>
                        <a:rPr lang="en-US" sz="2400" b="1" dirty="0" err="1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đánh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giá</a:t>
                      </a:r>
                      <a:endParaRPr lang="en-US" sz="2400" b="1" dirty="0"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6585" marR="4658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1107">
                <a:tc>
                  <a:txBody>
                    <a:bodyPr/>
                    <a:lstStyle/>
                    <a:p>
                      <a:pPr indent="4318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PP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vấn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đáp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6585" marR="46585" marT="0" marB="0"/>
                </a:tc>
                <a:tc>
                  <a:txBody>
                    <a:bodyPr/>
                    <a:lstStyle/>
                    <a:p>
                      <a:pPr indent="21526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GV </a:t>
                      </a:r>
                      <a:r>
                        <a:rPr lang="en-US" sz="2400" b="1" kern="1200" baseline="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đ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ưa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ra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câu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hỏi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HS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trả</a:t>
                      </a: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kern="1200" baseline="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lời</a:t>
                      </a: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kern="1200" baseline="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trực</a:t>
                      </a: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kern="1200" baseline="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tiếp</a:t>
                      </a: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kern="1200" baseline="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ngay</a:t>
                      </a: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kern="1200" baseline="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để</a:t>
                      </a: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GV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thu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thập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thông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tin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kịp</a:t>
                      </a: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kern="1200" baseline="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thời</a:t>
                      </a:r>
                      <a:endParaRPr lang="en-US" sz="24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6585" marR="46585" marT="0" marB="0"/>
                </a:tc>
                <a:tc>
                  <a:txBody>
                    <a:bodyPr/>
                    <a:lstStyle/>
                    <a:p>
                      <a:pPr indent="21526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Câu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hỏi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endParaRPr lang="en-US" sz="2400" b="1" dirty="0"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6585" marR="4658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1326">
                <a:tc>
                  <a:txBody>
                    <a:bodyPr/>
                    <a:lstStyle/>
                    <a:p>
                      <a:pPr indent="4318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PP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đánh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giá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qua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sản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phẩm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HĐ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6585" marR="46585" marT="0" marB="0"/>
                </a:tc>
                <a:tc>
                  <a:txBody>
                    <a:bodyPr/>
                    <a:lstStyle/>
                    <a:p>
                      <a:pPr marL="0" marR="0" indent="21526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Đánh</a:t>
                      </a:r>
                      <a:r>
                        <a:rPr lang="en-US" sz="2400" b="1" baseline="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giá</a:t>
                      </a:r>
                      <a:r>
                        <a:rPr lang="en-US" sz="2400" b="1" baseline="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kết</a:t>
                      </a:r>
                      <a:r>
                        <a:rPr lang="en-US" sz="2400" b="1" baseline="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quả</a:t>
                      </a:r>
                      <a:r>
                        <a:rPr lang="en-US" sz="2400" b="1" baseline="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hoạt</a:t>
                      </a:r>
                      <a:r>
                        <a:rPr lang="en-US" sz="2400" b="1" baseline="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động</a:t>
                      </a:r>
                      <a:r>
                        <a:rPr lang="en-US" sz="2400" b="1" baseline="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, </a:t>
                      </a:r>
                      <a:r>
                        <a:rPr lang="en-US" sz="2400" b="1" kern="1200" baseline="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sản</a:t>
                      </a: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kern="1200" baseline="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phẩm</a:t>
                      </a: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HĐTN </a:t>
                      </a:r>
                      <a:r>
                        <a:rPr lang="en-US" sz="2400" b="1" kern="1200" baseline="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của</a:t>
                      </a: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HS</a:t>
                      </a:r>
                      <a:endParaRPr lang="en-US" sz="24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6585" marR="46585" marT="0" marB="0"/>
                </a:tc>
                <a:tc>
                  <a:txBody>
                    <a:bodyPr/>
                    <a:lstStyle/>
                    <a:p>
                      <a:pPr marL="0" marR="0" indent="21526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Câu</a:t>
                      </a:r>
                      <a:r>
                        <a:rPr lang="en-US" sz="2400" b="1" kern="1200" baseline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kern="1200" baseline="0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hỏi</a:t>
                      </a:r>
                      <a:r>
                        <a:rPr lang="en-US" sz="2400" b="1" kern="1200" baseline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Phiếu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đánh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gia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́ </a:t>
                      </a:r>
                      <a:r>
                        <a:rPr lang="en-US" sz="2400" b="1" dirty="0" err="1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theo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tiêu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chí, </a:t>
                      </a:r>
                      <a:r>
                        <a:rPr lang="en-US" sz="2400" b="1" dirty="0" err="1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Thang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đánh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giá</a:t>
                      </a:r>
                      <a:endParaRPr lang="en-US" sz="2400" b="1" dirty="0"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6585" marR="4658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4042">
                <a:tc>
                  <a:txBody>
                    <a:bodyPr/>
                    <a:lstStyle/>
                    <a:p>
                      <a:pPr indent="4318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PP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đánh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giá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qua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hồ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sơ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HĐ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6585" marR="46585" marT="0" marB="0"/>
                </a:tc>
                <a:tc>
                  <a:txBody>
                    <a:bodyPr/>
                    <a:lstStyle/>
                    <a:p>
                      <a:pPr marL="0" marR="0" indent="21526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Thu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thập</a:t>
                      </a: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các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minh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chứng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trong</a:t>
                      </a: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kern="1200" baseline="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tiến</a:t>
                      </a: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kern="1200" baseline="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trình</a:t>
                      </a: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HĐTN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của</a:t>
                      </a: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HS </a:t>
                      </a:r>
                      <a:r>
                        <a:rPr lang="en-US" sz="2400" b="1" kern="1200" baseline="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và</a:t>
                      </a: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kern="1200" baseline="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sản</a:t>
                      </a: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kern="1200" baseline="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phẩm</a:t>
                      </a: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HĐTN </a:t>
                      </a:r>
                      <a:r>
                        <a:rPr lang="en-US" sz="2400" b="1" kern="1200" baseline="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của</a:t>
                      </a: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HS</a:t>
                      </a:r>
                      <a:endParaRPr lang="en-US" sz="24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6585" marR="46585" marT="0" marB="0"/>
                </a:tc>
                <a:tc>
                  <a:txBody>
                    <a:bodyPr/>
                    <a:lstStyle/>
                    <a:p>
                      <a:pPr marL="0" marR="0" indent="21526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Bảng</a:t>
                      </a:r>
                      <a:r>
                        <a:rPr lang="en-US" sz="2400" b="1" kern="1200" baseline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kern="1200" baseline="0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ghi</a:t>
                      </a:r>
                      <a:r>
                        <a:rPr lang="en-US" sz="2400" b="1" kern="1200" baseline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kern="1200" baseline="0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chép</a:t>
                      </a:r>
                      <a:r>
                        <a:rPr lang="en-US" sz="2400" b="1" kern="1200" baseline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400" b="1" kern="1200" baseline="0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phiếu</a:t>
                      </a:r>
                      <a:r>
                        <a:rPr lang="en-US" sz="2400" b="1" kern="1200" baseline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quan </a:t>
                      </a:r>
                      <a:r>
                        <a:rPr lang="en-US" sz="2400" b="1" kern="1200" baseline="0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sát</a:t>
                      </a:r>
                      <a:r>
                        <a:rPr lang="en-US" sz="2400" b="1" kern="1200" baseline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400" b="1" kern="1200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Bảng</a:t>
                      </a:r>
                      <a:r>
                        <a:rPr lang="en-US" sz="2400" b="1" kern="12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kiểm</a:t>
                      </a:r>
                      <a:r>
                        <a:rPr lang="en-US" sz="2400" b="1" kern="12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400" b="1" kern="1200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Câu</a:t>
                      </a:r>
                      <a:r>
                        <a:rPr lang="en-US" sz="2400" b="1" kern="1200" baseline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kern="1200" baseline="0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hỏi</a:t>
                      </a:r>
                      <a:r>
                        <a:rPr lang="en-US" sz="2400" b="1" kern="1200" baseline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kern="1200" baseline="0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tự</a:t>
                      </a:r>
                      <a:r>
                        <a:rPr lang="en-US" sz="2400" b="1" kern="1200" baseline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kern="1200" baseline="0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luận</a:t>
                      </a:r>
                      <a:r>
                        <a:rPr lang="en-US" sz="2400" b="1" kern="1200" baseline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400" b="1" kern="1200" baseline="0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trắc</a:t>
                      </a:r>
                      <a:r>
                        <a:rPr lang="en-US" sz="2400" b="1" kern="1200" baseline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kern="1200" baseline="0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nghiệm</a:t>
                      </a:r>
                      <a:r>
                        <a:rPr lang="en-US" sz="2400" b="1" kern="1200" baseline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400" b="1" kern="1200" baseline="0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Bài</a:t>
                      </a:r>
                      <a:r>
                        <a:rPr lang="en-US" sz="2400" b="1" kern="1200" baseline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kern="1200" baseline="0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tập</a:t>
                      </a:r>
                      <a:r>
                        <a:rPr lang="en-US" sz="2400" b="1" kern="1200" baseline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Phiếu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đánh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gia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́ </a:t>
                      </a:r>
                      <a:r>
                        <a:rPr lang="en-US" sz="2400" b="1" dirty="0" err="1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theo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tiêu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chí, Thang </a:t>
                      </a:r>
                      <a:r>
                        <a:rPr lang="en-US" sz="2400" b="1" dirty="0" err="1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đánh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giá</a:t>
                      </a:r>
                      <a:endParaRPr lang="en-US" sz="2400" b="1" dirty="0"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6585" marR="4658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6246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984" y="0"/>
            <a:ext cx="10257055" cy="1032354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QUÁ TRÌNH ĐÁNH GIÁ TRONG DH- GD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414403" y="1317432"/>
            <a:ext cx="8984917" cy="714101"/>
            <a:chOff x="1172" y="5022"/>
            <a:chExt cx="8485" cy="1473"/>
          </a:xfrm>
        </p:grpSpPr>
        <p:sp>
          <p:nvSpPr>
            <p:cNvPr id="6" name="Rectangle 5"/>
            <p:cNvSpPr>
              <a:spLocks/>
            </p:cNvSpPr>
            <p:nvPr/>
          </p:nvSpPr>
          <p:spPr bwMode="auto">
            <a:xfrm>
              <a:off x="1172" y="5269"/>
              <a:ext cx="3617" cy="961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lvl="0" indent="269875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Đánh</a:t>
              </a:r>
              <a:r>
                <a:rPr lang="en-US" sz="2400" b="1" dirty="0">
                  <a:solidFill>
                    <a:srgbClr val="FF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giá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thường xuyên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7" name="Hexagon 6"/>
            <p:cNvSpPr>
              <a:spLocks noChangeArrowheads="1"/>
            </p:cNvSpPr>
            <p:nvPr/>
          </p:nvSpPr>
          <p:spPr bwMode="auto">
            <a:xfrm>
              <a:off x="5214" y="5022"/>
              <a:ext cx="4443" cy="1473"/>
            </a:xfrm>
            <a:prstGeom prst="hexagon">
              <a:avLst>
                <a:gd name="adj" fmla="val 25001"/>
                <a:gd name="vf" fmla="val 115470"/>
              </a:avLst>
            </a:prstGeom>
            <a:solidFill>
              <a:schemeClr val="lt1">
                <a:lumMod val="100000"/>
                <a:lumOff val="0"/>
              </a:schemeClr>
            </a:solidFill>
            <a:ln w="1270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lvl="0" indent="269875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Đánh giá quá trình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637521" y="2031528"/>
            <a:ext cx="11471169" cy="4597297"/>
            <a:chOff x="1084" y="4924"/>
            <a:chExt cx="10904" cy="6847"/>
          </a:xfrm>
        </p:grpSpPr>
        <p:sp>
          <p:nvSpPr>
            <p:cNvPr id="13" name="Down Arrow 12"/>
            <p:cNvSpPr>
              <a:spLocks noChangeArrowheads="1"/>
            </p:cNvSpPr>
            <p:nvPr/>
          </p:nvSpPr>
          <p:spPr bwMode="auto">
            <a:xfrm flipH="1">
              <a:off x="8296" y="7253"/>
              <a:ext cx="244" cy="1537"/>
            </a:xfrm>
            <a:prstGeom prst="downArrow">
              <a:avLst>
                <a:gd name="adj1" fmla="val 50000"/>
                <a:gd name="adj2" fmla="val 43878"/>
              </a:avLst>
            </a:prstGeom>
            <a:solidFill>
              <a:schemeClr val="accent1">
                <a:lumMod val="100000"/>
                <a:lumOff val="0"/>
              </a:schemeClr>
            </a:solidFill>
            <a:ln w="1270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4" name="Hexagon 13"/>
            <p:cNvSpPr>
              <a:spLocks noChangeArrowheads="1"/>
            </p:cNvSpPr>
            <p:nvPr/>
          </p:nvSpPr>
          <p:spPr bwMode="auto">
            <a:xfrm>
              <a:off x="4992" y="8863"/>
              <a:ext cx="6996" cy="1087"/>
            </a:xfrm>
            <a:prstGeom prst="hexagon">
              <a:avLst>
                <a:gd name="adj" fmla="val 43648"/>
                <a:gd name="vf" fmla="val 115470"/>
              </a:avLst>
            </a:prstGeom>
            <a:solidFill>
              <a:schemeClr val="lt1">
                <a:lumMod val="100000"/>
                <a:lumOff val="0"/>
              </a:schemeClr>
            </a:solidFill>
            <a:ln w="1270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18000" tIns="0" rIns="18000" bIns="10800" anchor="ctr" anchorCtr="0" upright="1">
              <a:noAutofit/>
            </a:bodyPr>
            <a:lstStyle/>
            <a:p>
              <a:pPr marL="0" marR="0" lvl="0" indent="269875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Đánh</a:t>
              </a:r>
              <a:r>
                <a:rPr lang="en-US" sz="2400" b="1" dirty="0">
                  <a:solidFill>
                    <a:srgbClr val="FF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giá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tổng kết (đánh giá kết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quả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học tập)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084" y="9053"/>
              <a:ext cx="3532" cy="815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lvl="0" indent="269875" algn="ctr" defTabSz="914400" rtl="0" eaLnBrk="1" fontAlgn="auto" latinLnBrk="0" hangingPunct="1">
                <a:lnSpc>
                  <a:spcPct val="13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Đánh</a:t>
              </a:r>
              <a:r>
                <a:rPr lang="en-US" sz="2800" b="1" dirty="0">
                  <a:solidFill>
                    <a:srgbClr val="FF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giá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định kỳ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6" name="Down Arrow 15"/>
            <p:cNvSpPr>
              <a:spLocks noChangeArrowheads="1"/>
            </p:cNvSpPr>
            <p:nvPr/>
          </p:nvSpPr>
          <p:spPr bwMode="auto">
            <a:xfrm flipH="1">
              <a:off x="8202" y="9991"/>
              <a:ext cx="292" cy="430"/>
            </a:xfrm>
            <a:prstGeom prst="downArrow">
              <a:avLst>
                <a:gd name="adj1" fmla="val 50000"/>
                <a:gd name="adj2" fmla="val 44248"/>
              </a:avLst>
            </a:prstGeom>
            <a:solidFill>
              <a:schemeClr val="accent1">
                <a:lumMod val="100000"/>
                <a:lumOff val="0"/>
              </a:schemeClr>
            </a:solidFill>
            <a:ln w="1270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185" y="10474"/>
              <a:ext cx="10720" cy="1297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 w="1270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lvl="0" indent="269875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Đánh giá kết quả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HS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đạt được sau mỗi một bài học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/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chủ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đề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hoặc sau khi kết thúc một giai đoạn học tập so với yêu cầu cần đạt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23" name="Down Arrow 22"/>
            <p:cNvSpPr>
              <a:spLocks noChangeArrowheads="1"/>
            </p:cNvSpPr>
            <p:nvPr/>
          </p:nvSpPr>
          <p:spPr bwMode="auto">
            <a:xfrm flipH="1">
              <a:off x="8249" y="4924"/>
              <a:ext cx="209" cy="908"/>
            </a:xfrm>
            <a:prstGeom prst="downArrow">
              <a:avLst>
                <a:gd name="adj1" fmla="val 50000"/>
                <a:gd name="adj2" fmla="val 43878"/>
              </a:avLst>
            </a:prstGeom>
            <a:solidFill>
              <a:schemeClr val="accent1">
                <a:lumMod val="100000"/>
                <a:lumOff val="0"/>
              </a:schemeClr>
            </a:solidFill>
            <a:ln w="1270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80734" y="2603585"/>
            <a:ext cx="10749950" cy="1029977"/>
          </a:xfrm>
          <a:prstGeom prst="rect">
            <a:avLst/>
          </a:prstGeom>
          <a:solidFill>
            <a:schemeClr val="lt1">
              <a:lumMod val="100000"/>
              <a:lumOff val="0"/>
            </a:schemeClr>
          </a:solidFill>
          <a:ln w="12700">
            <a:solidFill>
              <a:schemeClr val="tx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18000" tIns="0" rIns="0" bIns="0" anchor="ctr" anchorCtr="0" upright="1">
            <a:noAutofit/>
          </a:bodyPr>
          <a:lstStyle/>
          <a:p>
            <a:pPr marL="0" marR="0" lvl="0" indent="2698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Những thay đổi trong dạy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học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GD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để thúc đẩy sự tiến bộ của HS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254618" y="1670119"/>
            <a:ext cx="450040" cy="4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354697" y="5064597"/>
            <a:ext cx="450040" cy="4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5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Rectangle 1"/>
          <p:cNvSpPr>
            <a:spLocks noGrp="1"/>
          </p:cNvSpPr>
          <p:nvPr>
            <p:ph idx="1"/>
          </p:nvPr>
        </p:nvSpPr>
        <p:spPr>
          <a:xfrm>
            <a:off x="71562" y="1618892"/>
            <a:ext cx="11775881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de-DE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XÂY DỰNG CÔNG CỤ KIỂM TRA, ĐÁNH GIÁ  KẾT QUẢ </a:t>
            </a:r>
          </a:p>
          <a:p>
            <a:pPr marL="0" indent="0" algn="ctr">
              <a:buNone/>
            </a:pPr>
            <a:r>
              <a:rPr lang="de-DE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HỌC TẬP VÀ SỰ TIẾN BỘ CỦA HỌC SINH TIỂU HỌC </a:t>
            </a:r>
          </a:p>
          <a:p>
            <a:pPr marL="0" indent="0" algn="ctr">
              <a:buNone/>
            </a:pPr>
            <a:r>
              <a:rPr lang="de-DE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VỀ PHẨM CHẤT VÀ NĂNG LỰC TRONG</a:t>
            </a:r>
          </a:p>
          <a:p>
            <a:pPr marL="0" indent="0" algn="ctr">
              <a:buNone/>
            </a:pPr>
            <a:r>
              <a:rPr lang="de-DE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 HOẠT ĐỘNG TRẢI NGHIỆM</a:t>
            </a:r>
            <a:endParaRPr lang="vi-VN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54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9268" y="169261"/>
            <a:ext cx="11884157" cy="91660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 PHƯƠNG PHÁP VÀ CÔNG CỤ ĐÁNH GIÁ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9058" y="1085868"/>
          <a:ext cx="11764368" cy="57679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84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9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2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2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22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22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922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180815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           </a:t>
                      </a:r>
                    </a:p>
                    <a:p>
                      <a:pPr indent="457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               </a:t>
                      </a:r>
                      <a:r>
                        <a:rPr lang="en-US" sz="24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Công</a:t>
                      </a:r>
                      <a:r>
                        <a:rPr lang="en-US" sz="2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cụ</a:t>
                      </a:r>
                    </a:p>
                    <a:p>
                      <a:pPr indent="457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  <a:p>
                      <a:pPr indent="457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indent="457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itchFamily="34" charset="0"/>
                          <a:cs typeface="Calibri" pitchFamily="34" charset="0"/>
                        </a:rPr>
                        <a:t>Phương </a:t>
                      </a:r>
                      <a:r>
                        <a:rPr lang="en-US" sz="24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pháp</a:t>
                      </a:r>
                      <a:endParaRPr lang="en-US" sz="2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6585" marR="46585" marT="0" marB="0"/>
                </a:tc>
                <a:tc>
                  <a:txBody>
                    <a:bodyPr/>
                    <a:lstStyle/>
                    <a:p>
                      <a:pPr indent="-1079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Bảng</a:t>
                      </a:r>
                      <a:r>
                        <a:rPr lang="en-US" sz="2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ghi</a:t>
                      </a:r>
                      <a:r>
                        <a:rPr lang="en-US" sz="2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chép</a:t>
                      </a:r>
                      <a:endParaRPr lang="en-US" sz="2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6585" marR="46585" marT="0" marB="0"/>
                </a:tc>
                <a:tc>
                  <a:txBody>
                    <a:bodyPr/>
                    <a:lstStyle/>
                    <a:p>
                      <a:pPr indent="-1079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Phiếu</a:t>
                      </a:r>
                      <a:r>
                        <a:rPr lang="en-US" sz="2400" baseline="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quan </a:t>
                      </a:r>
                      <a:r>
                        <a:rPr lang="en-US" sz="2400" baseline="0" dirty="0" err="1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sát</a:t>
                      </a:r>
                      <a:endParaRPr lang="en-US" sz="2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6585" marR="46585" marT="0" marB="0"/>
                </a:tc>
                <a:tc>
                  <a:txBody>
                    <a:bodyPr/>
                    <a:lstStyle/>
                    <a:p>
                      <a:pPr indent="-1079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Phiếu</a:t>
                      </a:r>
                      <a:r>
                        <a:rPr lang="en-US" sz="2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đánh</a:t>
                      </a:r>
                      <a:r>
                        <a:rPr lang="en-US" sz="2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gia</a:t>
                      </a:r>
                      <a:r>
                        <a:rPr lang="en-US" sz="2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́ </a:t>
                      </a:r>
                      <a:r>
                        <a:rPr lang="en-US" sz="24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theo</a:t>
                      </a:r>
                      <a:r>
                        <a:rPr lang="en-US" sz="2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tiêu</a:t>
                      </a:r>
                      <a:r>
                        <a:rPr lang="en-US" sz="2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chí </a:t>
                      </a:r>
                      <a:endParaRPr lang="en-US" sz="2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6585" marR="46585" marT="0" marB="0"/>
                </a:tc>
                <a:tc>
                  <a:txBody>
                    <a:bodyPr/>
                    <a:lstStyle/>
                    <a:p>
                      <a:pPr indent="-1079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hỏi</a:t>
                      </a:r>
                      <a:endParaRPr lang="en-US" sz="24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indent="-1079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(</a:t>
                      </a:r>
                      <a:r>
                        <a:rPr lang="en-US" sz="2400" dirty="0" err="1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tự</a:t>
                      </a:r>
                      <a:r>
                        <a:rPr lang="en-US" sz="2400" baseline="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luận</a:t>
                      </a:r>
                      <a:r>
                        <a:rPr lang="en-US" sz="2400" baseline="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và</a:t>
                      </a:r>
                      <a:r>
                        <a:rPr lang="en-US" sz="2400" baseline="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trắc</a:t>
                      </a:r>
                      <a:r>
                        <a:rPr lang="en-US" sz="2400" baseline="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nghiệm</a:t>
                      </a:r>
                      <a:r>
                        <a:rPr lang="en-US" sz="2400" baseline="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)</a:t>
                      </a:r>
                      <a:endParaRPr lang="en-US" sz="2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6585" marR="46585" marT="0" marB="0"/>
                </a:tc>
                <a:tc>
                  <a:txBody>
                    <a:bodyPr/>
                    <a:lstStyle/>
                    <a:p>
                      <a:pPr indent="-1079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Bài</a:t>
                      </a:r>
                      <a:r>
                        <a:rPr lang="en-US" sz="2400" baseline="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tập</a:t>
                      </a:r>
                      <a:endParaRPr lang="en-US" sz="2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6585" marR="46585" marT="0" marB="0"/>
                </a:tc>
                <a:tc>
                  <a:txBody>
                    <a:bodyPr/>
                    <a:lstStyle/>
                    <a:p>
                      <a:pPr indent="-1079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Bảng</a:t>
                      </a:r>
                      <a:r>
                        <a:rPr lang="en-US" sz="2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kiểm</a:t>
                      </a:r>
                      <a:endParaRPr lang="en-US" sz="2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6585" marR="46585" marT="0" marB="0"/>
                </a:tc>
                <a:tc>
                  <a:txBody>
                    <a:bodyPr/>
                    <a:lstStyle/>
                    <a:p>
                      <a:pPr indent="-1079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Thang</a:t>
                      </a:r>
                      <a:r>
                        <a:rPr lang="en-US" sz="2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đánh</a:t>
                      </a:r>
                      <a:r>
                        <a:rPr lang="en-US" sz="2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gia</a:t>
                      </a:r>
                      <a:r>
                        <a:rPr lang="en-US" sz="2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́</a:t>
                      </a:r>
                      <a:endParaRPr lang="en-US" sz="2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6585" marR="4658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974">
                <a:tc>
                  <a:txBody>
                    <a:bodyPr/>
                    <a:lstStyle/>
                    <a:p>
                      <a:pPr indent="4318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 Quan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sát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6585" marR="46585" marT="0" marB="0"/>
                </a:tc>
                <a:tc>
                  <a:txBody>
                    <a:bodyPr/>
                    <a:lstStyle/>
                    <a:p>
                      <a:pPr indent="21526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r>
                        <a:rPr lang="en-US" sz="24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endParaRPr lang="en-US" sz="24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6585" marR="46585" marT="0" marB="0" anchor="ctr"/>
                </a:tc>
                <a:tc>
                  <a:txBody>
                    <a:bodyPr/>
                    <a:lstStyle/>
                    <a:p>
                      <a:pPr indent="21526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x</a:t>
                      </a:r>
                    </a:p>
                  </a:txBody>
                  <a:tcPr marL="46585" marR="46585" marT="0" marB="0" anchor="ctr"/>
                </a:tc>
                <a:tc>
                  <a:txBody>
                    <a:bodyPr/>
                    <a:lstStyle/>
                    <a:p>
                      <a:pPr indent="21526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r>
                        <a:rPr lang="en-US" sz="24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endParaRPr lang="en-US" sz="24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6585" marR="46585" marT="0" marB="0" anchor="ctr"/>
                </a:tc>
                <a:tc>
                  <a:txBody>
                    <a:bodyPr/>
                    <a:lstStyle/>
                    <a:p>
                      <a:pPr indent="21526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6585" marR="46585" marT="0" marB="0" anchor="ctr"/>
                </a:tc>
                <a:tc>
                  <a:txBody>
                    <a:bodyPr/>
                    <a:lstStyle/>
                    <a:p>
                      <a:pPr indent="21526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6585" marR="46585" marT="0" marB="0" anchor="ctr"/>
                </a:tc>
                <a:tc>
                  <a:txBody>
                    <a:bodyPr/>
                    <a:lstStyle/>
                    <a:p>
                      <a:pPr indent="21526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x</a:t>
                      </a:r>
                    </a:p>
                  </a:txBody>
                  <a:tcPr marL="46585" marR="46585" marT="0" marB="0" anchor="ctr"/>
                </a:tc>
                <a:tc>
                  <a:txBody>
                    <a:bodyPr/>
                    <a:lstStyle/>
                    <a:p>
                      <a:pPr indent="21526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 x</a:t>
                      </a:r>
                      <a:endParaRPr lang="en-US" sz="24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6585" marR="4658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590">
                <a:tc>
                  <a:txBody>
                    <a:bodyPr/>
                    <a:lstStyle/>
                    <a:p>
                      <a:pPr indent="4318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Vấn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đáp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6585" marR="46585" marT="0" marB="0"/>
                </a:tc>
                <a:tc>
                  <a:txBody>
                    <a:bodyPr/>
                    <a:lstStyle/>
                    <a:p>
                      <a:pPr indent="21526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6585" marR="46585" marT="0" marB="0" anchor="ctr"/>
                </a:tc>
                <a:tc>
                  <a:txBody>
                    <a:bodyPr/>
                    <a:lstStyle/>
                    <a:p>
                      <a:pPr indent="21526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6585" marR="46585" marT="0" marB="0" anchor="ctr"/>
                </a:tc>
                <a:tc>
                  <a:txBody>
                    <a:bodyPr/>
                    <a:lstStyle/>
                    <a:p>
                      <a:pPr indent="21526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6585" marR="46585" marT="0" marB="0" anchor="ctr"/>
                </a:tc>
                <a:tc>
                  <a:txBody>
                    <a:bodyPr/>
                    <a:lstStyle/>
                    <a:p>
                      <a:pPr indent="21526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x</a:t>
                      </a:r>
                    </a:p>
                  </a:txBody>
                  <a:tcPr marL="46585" marR="46585" marT="0" marB="0" anchor="ctr"/>
                </a:tc>
                <a:tc>
                  <a:txBody>
                    <a:bodyPr/>
                    <a:lstStyle/>
                    <a:p>
                      <a:pPr indent="21526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6585" marR="46585" marT="0" marB="0" anchor="ctr"/>
                </a:tc>
                <a:tc>
                  <a:txBody>
                    <a:bodyPr/>
                    <a:lstStyle/>
                    <a:p>
                      <a:pPr indent="21526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6585" marR="46585" marT="0" marB="0" anchor="ctr"/>
                </a:tc>
                <a:tc>
                  <a:txBody>
                    <a:bodyPr/>
                    <a:lstStyle/>
                    <a:p>
                      <a:pPr indent="21526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6585" marR="4658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3783">
                <a:tc>
                  <a:txBody>
                    <a:bodyPr/>
                    <a:lstStyle/>
                    <a:p>
                      <a:pPr marL="0" marR="0" indent="4318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4.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Đánh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giá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sản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phẩm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hoạt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động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6585" marR="46585" marT="0" marB="0"/>
                </a:tc>
                <a:tc>
                  <a:txBody>
                    <a:bodyPr/>
                    <a:lstStyle/>
                    <a:p>
                      <a:pPr indent="21526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6585" marR="46585" marT="0" marB="0" anchor="ctr"/>
                </a:tc>
                <a:tc>
                  <a:txBody>
                    <a:bodyPr/>
                    <a:lstStyle/>
                    <a:p>
                      <a:pPr indent="21526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6585" marR="46585" marT="0" marB="0" anchor="ctr"/>
                </a:tc>
                <a:tc>
                  <a:txBody>
                    <a:bodyPr/>
                    <a:lstStyle/>
                    <a:p>
                      <a:pPr indent="21526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x</a:t>
                      </a:r>
                      <a:endParaRPr lang="en-US" sz="24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6585" marR="46585" marT="0" marB="0" anchor="ctr"/>
                </a:tc>
                <a:tc>
                  <a:txBody>
                    <a:bodyPr/>
                    <a:lstStyle/>
                    <a:p>
                      <a:pPr indent="21526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x</a:t>
                      </a:r>
                    </a:p>
                  </a:txBody>
                  <a:tcPr marL="46585" marR="46585" marT="0" marB="0" anchor="ctr"/>
                </a:tc>
                <a:tc>
                  <a:txBody>
                    <a:bodyPr/>
                    <a:lstStyle/>
                    <a:p>
                      <a:pPr indent="21526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x</a:t>
                      </a:r>
                    </a:p>
                  </a:txBody>
                  <a:tcPr marL="46585" marR="4658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585" marR="4658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46585" marR="4658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8753">
                <a:tc>
                  <a:txBody>
                    <a:bodyPr/>
                    <a:lstStyle/>
                    <a:p>
                      <a:pPr marL="0" marR="0" indent="4318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5.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Đánh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giá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hồ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sơ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hoạt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động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6585" marR="46585" marT="0" marB="0" anchor="ctr"/>
                </a:tc>
                <a:tc>
                  <a:txBody>
                    <a:bodyPr/>
                    <a:lstStyle/>
                    <a:p>
                      <a:pPr indent="21526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x</a:t>
                      </a:r>
                      <a:endParaRPr lang="en-US" sz="24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6585" marR="46585" marT="0" marB="0" anchor="ctr"/>
                </a:tc>
                <a:tc>
                  <a:txBody>
                    <a:bodyPr/>
                    <a:lstStyle/>
                    <a:p>
                      <a:pPr indent="21526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x</a:t>
                      </a:r>
                    </a:p>
                  </a:txBody>
                  <a:tcPr marL="46585" marR="46585" marT="0" marB="0" anchor="ctr"/>
                </a:tc>
                <a:tc>
                  <a:txBody>
                    <a:bodyPr/>
                    <a:lstStyle/>
                    <a:p>
                      <a:pPr indent="21526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x </a:t>
                      </a:r>
                      <a:endParaRPr lang="en-US" sz="24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6585" marR="46585" marT="0" marB="0" anchor="ctr"/>
                </a:tc>
                <a:tc>
                  <a:txBody>
                    <a:bodyPr/>
                    <a:lstStyle/>
                    <a:p>
                      <a:pPr indent="21526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x</a:t>
                      </a:r>
                    </a:p>
                  </a:txBody>
                  <a:tcPr marL="46585" marR="46585" marT="0" marB="0" anchor="ctr"/>
                </a:tc>
                <a:tc>
                  <a:txBody>
                    <a:bodyPr/>
                    <a:lstStyle/>
                    <a:p>
                      <a:pPr indent="21526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x</a:t>
                      </a:r>
                    </a:p>
                  </a:txBody>
                  <a:tcPr marL="46585" marR="46585" marT="0" marB="0" anchor="ctr"/>
                </a:tc>
                <a:tc>
                  <a:txBody>
                    <a:bodyPr/>
                    <a:lstStyle/>
                    <a:p>
                      <a:pPr indent="21526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x </a:t>
                      </a:r>
                      <a:endParaRPr lang="en-US" sz="24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6585" marR="46585" marT="0" marB="0" anchor="ctr"/>
                </a:tc>
                <a:tc>
                  <a:txBody>
                    <a:bodyPr/>
                    <a:lstStyle/>
                    <a:p>
                      <a:pPr indent="21526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x </a:t>
                      </a:r>
                      <a:endParaRPr lang="en-US" sz="24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6585" marR="4658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377461" y="940415"/>
            <a:ext cx="3530862" cy="21272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591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2500" y="92596"/>
            <a:ext cx="10053265" cy="939757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Quy trình xây dựng kế hoạch đánh giá trong HĐTN theo chủ đề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4264270-1537-437A-A1A0-5DFC85FD3A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558100"/>
              </p:ext>
            </p:extLst>
          </p:nvPr>
        </p:nvGraphicFramePr>
        <p:xfrm>
          <a:off x="306661" y="829317"/>
          <a:ext cx="11354085" cy="6409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562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144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7321" y="964301"/>
            <a:ext cx="109944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MÔ ĐUN 2</a:t>
            </a:r>
          </a:p>
          <a:p>
            <a:pPr algn="ctr"/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SỬ DỤNG PHƯƠNG PHÁP </a:t>
            </a:r>
          </a:p>
          <a:p>
            <a:pPr algn="ctr"/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DẠY HỌC VÀ GIÁO DỤC </a:t>
            </a:r>
            <a:endParaRPr lang="en-US" sz="48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ctr"/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PHÁT TRIỂN PHẨM CHẤT, NĂNG LỰC HỌC SINH TIỂU HỌC </a:t>
            </a:r>
            <a:endParaRPr lang="en-US" sz="48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5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115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2021140"/>
            <a:ext cx="11231880" cy="246856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tencil" panose="040409050D0802020404" pitchFamily="82" charset="0"/>
              </a:rPr>
              <a:t>XIN CHÂN THÀNH CẢM ƠN </a:t>
            </a:r>
            <a:b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tencil" panose="040409050D0802020404" pitchFamily="82" charset="0"/>
              </a:rPr>
            </a:b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tencil" panose="040409050D0802020404" pitchFamily="82" charset="0"/>
              </a:rPr>
              <a:t>QUÝ THẦY CÔ</a:t>
            </a:r>
          </a:p>
        </p:txBody>
      </p:sp>
    </p:spTree>
    <p:extLst>
      <p:ext uri="{BB962C8B-B14F-4D97-AF65-F5344CB8AC3E}">
        <p14:creationId xmlns:p14="http://schemas.microsoft.com/office/powerpoint/2010/main" val="2346096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3" y="51757"/>
            <a:ext cx="12157493" cy="7047781"/>
          </a:xfrm>
          <a:prstGeom prst="rect">
            <a:avLst/>
          </a:prstGeom>
        </p:spPr>
      </p:pic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112143" y="2027206"/>
            <a:ext cx="11741930" cy="3418573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</a:pPr>
            <a:r>
              <a:rPr lang="en-US" sz="3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 PHƯƠNG PHÁP VÀ HÌNH THỨC GIÁO DỤC</a:t>
            </a:r>
            <a:b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TỔ CHỨC HOẠT ĐỘNG TRẢI NGHIỆM </a:t>
            </a:r>
            <a:b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 TRƯỜNG </a:t>
            </a:r>
            <a:r>
              <a:rPr lang="vi-VN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IỂU HỌC</a:t>
            </a:r>
            <a:endParaRPr lang="vi-VN" sz="4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654314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2111814"/>
              </p:ext>
            </p:extLst>
          </p:nvPr>
        </p:nvGraphicFramePr>
        <p:xfrm>
          <a:off x="0" y="263018"/>
          <a:ext cx="11592465" cy="2825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7557316"/>
              </p:ext>
            </p:extLst>
          </p:nvPr>
        </p:nvGraphicFramePr>
        <p:xfrm>
          <a:off x="0" y="3260784"/>
          <a:ext cx="11592465" cy="2825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Oval 7"/>
          <p:cNvSpPr/>
          <p:nvPr/>
        </p:nvSpPr>
        <p:spPr>
          <a:xfrm>
            <a:off x="1733911" y="263018"/>
            <a:ext cx="836762" cy="789403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/>
              <a:t>1</a:t>
            </a:r>
            <a:endParaRPr lang="en-US" sz="4000" dirty="0"/>
          </a:p>
        </p:txBody>
      </p:sp>
      <p:sp>
        <p:nvSpPr>
          <p:cNvPr id="9" name="Oval 8"/>
          <p:cNvSpPr/>
          <p:nvPr/>
        </p:nvSpPr>
        <p:spPr>
          <a:xfrm>
            <a:off x="1733911" y="1295986"/>
            <a:ext cx="836762" cy="789403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/>
              <a:t>2</a:t>
            </a:r>
            <a:endParaRPr lang="en-US" sz="4000" dirty="0"/>
          </a:p>
        </p:txBody>
      </p:sp>
      <p:sp>
        <p:nvSpPr>
          <p:cNvPr id="10" name="Oval 9"/>
          <p:cNvSpPr/>
          <p:nvPr/>
        </p:nvSpPr>
        <p:spPr>
          <a:xfrm>
            <a:off x="1733911" y="2298855"/>
            <a:ext cx="836762" cy="789403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/>
              <a:t>3</a:t>
            </a:r>
            <a:endParaRPr lang="en-US" sz="4000" dirty="0"/>
          </a:p>
        </p:txBody>
      </p:sp>
      <p:sp>
        <p:nvSpPr>
          <p:cNvPr id="13" name="Oval 12"/>
          <p:cNvSpPr/>
          <p:nvPr/>
        </p:nvSpPr>
        <p:spPr>
          <a:xfrm>
            <a:off x="1733911" y="3260784"/>
            <a:ext cx="836762" cy="789403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/>
              <a:t>4</a:t>
            </a:r>
            <a:endParaRPr lang="en-US" sz="4000" dirty="0"/>
          </a:p>
        </p:txBody>
      </p:sp>
      <p:sp>
        <p:nvSpPr>
          <p:cNvPr id="14" name="Oval 13"/>
          <p:cNvSpPr/>
          <p:nvPr/>
        </p:nvSpPr>
        <p:spPr>
          <a:xfrm>
            <a:off x="1733911" y="4278702"/>
            <a:ext cx="836762" cy="789403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/>
              <a:t>5</a:t>
            </a:r>
            <a:endParaRPr lang="en-US" sz="4000" dirty="0"/>
          </a:p>
        </p:txBody>
      </p:sp>
      <p:sp>
        <p:nvSpPr>
          <p:cNvPr id="15" name="Oval 14"/>
          <p:cNvSpPr/>
          <p:nvPr/>
        </p:nvSpPr>
        <p:spPr>
          <a:xfrm>
            <a:off x="1733911" y="5296620"/>
            <a:ext cx="836762" cy="789403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/>
              <a:t>6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9183684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4198321"/>
              </p:ext>
            </p:extLst>
          </p:nvPr>
        </p:nvGraphicFramePr>
        <p:xfrm>
          <a:off x="0" y="263018"/>
          <a:ext cx="11592465" cy="2825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392009"/>
              </p:ext>
            </p:extLst>
          </p:nvPr>
        </p:nvGraphicFramePr>
        <p:xfrm>
          <a:off x="0" y="3260784"/>
          <a:ext cx="11592465" cy="2825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Oval 5"/>
          <p:cNvSpPr/>
          <p:nvPr/>
        </p:nvSpPr>
        <p:spPr>
          <a:xfrm>
            <a:off x="1733911" y="263018"/>
            <a:ext cx="836762" cy="789403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dirty="0"/>
              <a:t>7</a:t>
            </a:r>
            <a:endParaRPr lang="en-US" sz="3000" dirty="0"/>
          </a:p>
        </p:txBody>
      </p:sp>
      <p:sp>
        <p:nvSpPr>
          <p:cNvPr id="11" name="Oval 10"/>
          <p:cNvSpPr/>
          <p:nvPr/>
        </p:nvSpPr>
        <p:spPr>
          <a:xfrm>
            <a:off x="1733911" y="5342090"/>
            <a:ext cx="836762" cy="789403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/>
              <a:t>12</a:t>
            </a:r>
            <a:endParaRPr lang="en-US" sz="2800" dirty="0"/>
          </a:p>
        </p:txBody>
      </p:sp>
      <p:sp>
        <p:nvSpPr>
          <p:cNvPr id="12" name="Oval 11"/>
          <p:cNvSpPr/>
          <p:nvPr/>
        </p:nvSpPr>
        <p:spPr>
          <a:xfrm>
            <a:off x="1733911" y="1295986"/>
            <a:ext cx="836762" cy="789403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dirty="0"/>
              <a:t>8</a:t>
            </a:r>
            <a:endParaRPr lang="en-US" sz="3000" dirty="0"/>
          </a:p>
        </p:txBody>
      </p:sp>
      <p:sp>
        <p:nvSpPr>
          <p:cNvPr id="13" name="Oval 12"/>
          <p:cNvSpPr/>
          <p:nvPr/>
        </p:nvSpPr>
        <p:spPr>
          <a:xfrm>
            <a:off x="1733911" y="2298855"/>
            <a:ext cx="836762" cy="789403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dirty="0"/>
              <a:t>9</a:t>
            </a:r>
            <a:endParaRPr lang="en-US" sz="3000" dirty="0"/>
          </a:p>
        </p:txBody>
      </p:sp>
      <p:sp>
        <p:nvSpPr>
          <p:cNvPr id="14" name="Oval 13"/>
          <p:cNvSpPr/>
          <p:nvPr/>
        </p:nvSpPr>
        <p:spPr>
          <a:xfrm>
            <a:off x="1733911" y="3301724"/>
            <a:ext cx="836762" cy="789403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/>
              <a:t>10</a:t>
            </a:r>
            <a:endParaRPr lang="en-US" sz="2800" dirty="0"/>
          </a:p>
        </p:txBody>
      </p:sp>
      <p:sp>
        <p:nvSpPr>
          <p:cNvPr id="15" name="Oval 14"/>
          <p:cNvSpPr/>
          <p:nvPr/>
        </p:nvSpPr>
        <p:spPr>
          <a:xfrm>
            <a:off x="1697335" y="4298234"/>
            <a:ext cx="836762" cy="789403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dirty="0"/>
              <a:t>11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707399092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9675" y="129397"/>
            <a:ext cx="10452235" cy="122429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 CỨ LỰA CHỌN, SỬ DỤNG </a:t>
            </a:r>
            <a:b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THỨC VÀ PH</a:t>
            </a: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PHÁP TỔ CHỨC HĐTN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A60097F-8F1F-4DA0-9C63-008B44A77ABA}"/>
              </a:ext>
            </a:extLst>
          </p:cNvPr>
          <p:cNvGraphicFramePr/>
          <p:nvPr/>
        </p:nvGraphicFramePr>
        <p:xfrm>
          <a:off x="213709" y="1282534"/>
          <a:ext cx="11720992" cy="6095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917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8404" y="698740"/>
            <a:ext cx="9444740" cy="1032354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QUI TRÌNH LỰA CHỌN, SỬ DỤNG HÌNH THỨC VÀ PH</a:t>
            </a:r>
            <a:r>
              <a:rPr lang="vi-VN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Ư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ƠNG PHÁP </a:t>
            </a:r>
            <a:br>
              <a:rPr lang="vi-VN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TỔ CHỨC HĐTN THEO CHỦ ĐỀ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4264270-1537-437A-A1A0-5DFC85FD3A2E}"/>
              </a:ext>
            </a:extLst>
          </p:cNvPr>
          <p:cNvGraphicFramePr/>
          <p:nvPr/>
        </p:nvGraphicFramePr>
        <p:xfrm>
          <a:off x="497489" y="1282534"/>
          <a:ext cx="11354085" cy="6409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950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115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309" y="2021140"/>
            <a:ext cx="11798423" cy="246856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vi-V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KẾ HOẠCH BÀI DẠY MINH HỌA</a:t>
            </a:r>
            <a:b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vi-VN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PHƯƠNG PHÁP SÂN KHẤU-TƯƠNG TÁC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7284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115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2021140"/>
            <a:ext cx="11231880" cy="246856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KẾ HOẠCH BÀI DẠY MINH HỌA</a:t>
            </a:r>
            <a:b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PHƯƠNG PHÁP CUỘC THI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2224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318</TotalTime>
  <Words>1181</Words>
  <Application>Microsoft Office PowerPoint</Application>
  <PresentationFormat>Widescreen</PresentationFormat>
  <Paragraphs>170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Contents Slide Master</vt:lpstr>
      <vt:lpstr>PowerPoint Presentation</vt:lpstr>
      <vt:lpstr>PowerPoint Presentation</vt:lpstr>
      <vt:lpstr>CÁC  PHƯƠNG PHÁP VÀ HÌNH THỨC GIÁO DỤC TRONG TỔ CHỨC HOẠT ĐỘNG TRẢI NGHIỆM  Ở TRƯỜNG TIỂU HỌC</vt:lpstr>
      <vt:lpstr>PowerPoint Presentation</vt:lpstr>
      <vt:lpstr>PowerPoint Presentation</vt:lpstr>
      <vt:lpstr>CĂN CỨ LỰA CHỌN, SỬ DỤNG  HÌNH THỨC VÀ PHƯƠNG PHÁP TỔ CHỨC HĐTN </vt:lpstr>
      <vt:lpstr>QUI TRÌNH LỰA CHỌN, SỬ DỤNG HÌNH THỨC VÀ PHƯƠNG PHÁP  TỔ CHỨC HĐTN THEO CHỦ ĐỀ</vt:lpstr>
      <vt:lpstr>KẾ HOẠCH BÀI DẠY MINH HỌA PHƯƠNG PHÁP SÂN KHẤU-TƯƠNG TÁC</vt:lpstr>
      <vt:lpstr>KẾ HOẠCH BÀI DẠY MINH HỌA PHƯƠNG PHÁP CUỘC THI</vt:lpstr>
      <vt:lpstr>PowerPoint Presentation</vt:lpstr>
      <vt:lpstr>QUY TRÌNH TỔ CHỨC HOẠT ĐỘNG KT, ĐG  THEO HƯỚNG PHÁT TRIỂN PC – NL HỌC SINH</vt:lpstr>
      <vt:lpstr>PowerPoint Presentation</vt:lpstr>
      <vt:lpstr>PowerPoint Presentation</vt:lpstr>
      <vt:lpstr>Định hướng sử dụng PP kiểm tra, đánh giá </vt:lpstr>
      <vt:lpstr>Một số phương pháp kiểm tra, đánh giá HĐTN</vt:lpstr>
      <vt:lpstr>QUÁ TRÌNH ĐÁNH GIÁ TRONG DH- GD</vt:lpstr>
      <vt:lpstr>PowerPoint Presentation</vt:lpstr>
      <vt:lpstr>BẢNG PHƯƠNG PHÁP VÀ CÔNG CỤ ĐÁNH GIÁ</vt:lpstr>
      <vt:lpstr>Quy trình xây dựng kế hoạch đánh giá trong HĐTN theo chủ đề</vt:lpstr>
      <vt:lpstr>XIN CHÂN THÀNH CẢM ƠN  QUÝ THẦY CÔ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</dc:creator>
  <cp:lastModifiedBy>admin</cp:lastModifiedBy>
  <cp:revision>39</cp:revision>
  <dcterms:created xsi:type="dcterms:W3CDTF">2021-01-21T10:50:59Z</dcterms:created>
  <dcterms:modified xsi:type="dcterms:W3CDTF">2021-05-02T14:02:25Z</dcterms:modified>
</cp:coreProperties>
</file>